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86_686548D2.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4"/>
    <p:sldMasterId id="2147483819" r:id="rId5"/>
    <p:sldMasterId id="2147483831" r:id="rId6"/>
    <p:sldMasterId id="2147483887" r:id="rId7"/>
  </p:sldMasterIdLst>
  <p:notesMasterIdLst>
    <p:notesMasterId r:id="rId28"/>
  </p:notesMasterIdLst>
  <p:sldIdLst>
    <p:sldId id="360" r:id="rId8"/>
    <p:sldId id="389" r:id="rId9"/>
    <p:sldId id="390" r:id="rId10"/>
    <p:sldId id="392" r:id="rId11"/>
    <p:sldId id="407" r:id="rId12"/>
    <p:sldId id="408" r:id="rId13"/>
    <p:sldId id="409" r:id="rId14"/>
    <p:sldId id="393" r:id="rId15"/>
    <p:sldId id="394" r:id="rId16"/>
    <p:sldId id="396" r:id="rId17"/>
    <p:sldId id="399" r:id="rId18"/>
    <p:sldId id="395" r:id="rId19"/>
    <p:sldId id="398" r:id="rId20"/>
    <p:sldId id="400" r:id="rId21"/>
    <p:sldId id="401" r:id="rId22"/>
    <p:sldId id="402" r:id="rId23"/>
    <p:sldId id="403" r:id="rId24"/>
    <p:sldId id="405" r:id="rId25"/>
    <p:sldId id="404" r:id="rId26"/>
    <p:sldId id="40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ey Component Roadmap" id="{4ADCAC6E-76FB-4742-A84B-05DC4F58187F}">
          <p14:sldIdLst>
            <p14:sldId id="360"/>
            <p14:sldId id="389"/>
            <p14:sldId id="390"/>
            <p14:sldId id="392"/>
            <p14:sldId id="407"/>
            <p14:sldId id="408"/>
            <p14:sldId id="409"/>
            <p14:sldId id="393"/>
            <p14:sldId id="394"/>
            <p14:sldId id="396"/>
            <p14:sldId id="399"/>
            <p14:sldId id="395"/>
            <p14:sldId id="398"/>
            <p14:sldId id="400"/>
            <p14:sldId id="401"/>
            <p14:sldId id="402"/>
            <p14:sldId id="403"/>
            <p14:sldId id="405"/>
            <p14:sldId id="404"/>
            <p14:sldId id="40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56B130-43D6-A86E-2448-B2271806CAB9}" name="shen urnremitting" initials="su" userId="c816712789841b1f"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ang, Di" initials="YD" lastIdx="1" clrIdx="0">
    <p:extLst>
      <p:ext uri="{19B8F6BF-5375-455C-9EA6-DF929625EA0E}">
        <p15:presenceInfo xmlns:p15="http://schemas.microsoft.com/office/powerpoint/2012/main" userId="S::di.yang@aptiv.com::fe4b71d3-9a34-4b19-bce6-989d2a07e2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A36"/>
    <a:srgbClr val="339933"/>
    <a:srgbClr val="F85835"/>
    <a:srgbClr val="808000"/>
    <a:srgbClr val="FF6600"/>
    <a:srgbClr val="800080"/>
    <a:srgbClr val="006B63"/>
    <a:srgbClr val="FFFFFF"/>
    <a:srgbClr val="475A64"/>
    <a:srgbClr val="81A2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68"/>
    <p:restoredTop sz="63991" autoAdjust="0"/>
  </p:normalViewPr>
  <p:slideViewPr>
    <p:cSldViewPr snapToObjects="1">
      <p:cViewPr varScale="1">
        <p:scale>
          <a:sx n="105" d="100"/>
          <a:sy n="105" d="100"/>
        </p:scale>
        <p:origin x="214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s>
</file>

<file path=ppt/comments/modernComment_186_686548D2.xml><?xml version="1.0" encoding="utf-8"?>
<p188:cmLst xmlns:a="http://schemas.openxmlformats.org/drawingml/2006/main" xmlns:r="http://schemas.openxmlformats.org/officeDocument/2006/relationships" xmlns:p188="http://schemas.microsoft.com/office/powerpoint/2018/8/main">
  <p188:cm id="{13C861B4-63AC-4F54-8470-C61CBF48D7A8}" authorId="{9D56B130-43D6-A86E-2448-B2271806CAB9}" created="2022-07-04T13:50:13.120">
    <pc:sldMkLst xmlns:pc="http://schemas.microsoft.com/office/powerpoint/2013/main/command">
      <pc:docMk/>
      <pc:sldMk cId="1751468242" sldId="390"/>
    </pc:sldMkLst>
    <p188:txBody>
      <a:bodyPr/>
      <a:lstStyle/>
      <a:p>
        <a:r>
          <a:rPr lang="zh-CN" altLang="en-US"/>
          <a:t>多传感器融合其实要解决的是2个问题，也是自动驾驶要解决的2个问题
在哪里，要去哪里？
路上有什么？</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63C2B-7622-0048-9737-00D777C842A4}" type="datetimeFigureOut">
              <a:rPr lang="en-US" smtClean="0"/>
              <a:t>7/4/2022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780450-3FB4-A045-97DC-2269F700E048}" type="slidenum">
              <a:rPr lang="en-US" smtClean="0"/>
              <a:t>‹#›</a:t>
            </a:fld>
            <a:endParaRPr lang="en-US" dirty="0"/>
          </a:p>
        </p:txBody>
      </p:sp>
    </p:spTree>
    <p:extLst>
      <p:ext uri="{BB962C8B-B14F-4D97-AF65-F5344CB8AC3E}">
        <p14:creationId xmlns:p14="http://schemas.microsoft.com/office/powerpoint/2010/main" val="2075781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2</a:t>
            </a:fld>
            <a:endParaRPr lang="en-US" dirty="0"/>
          </a:p>
        </p:txBody>
      </p:sp>
    </p:spTree>
    <p:extLst>
      <p:ext uri="{BB962C8B-B14F-4D97-AF65-F5344CB8AC3E}">
        <p14:creationId xmlns:p14="http://schemas.microsoft.com/office/powerpoint/2010/main" val="225490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11</a:t>
            </a:fld>
            <a:endParaRPr lang="en-US" dirty="0"/>
          </a:p>
        </p:txBody>
      </p:sp>
    </p:spTree>
    <p:extLst>
      <p:ext uri="{BB962C8B-B14F-4D97-AF65-F5344CB8AC3E}">
        <p14:creationId xmlns:p14="http://schemas.microsoft.com/office/powerpoint/2010/main" val="187654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12</a:t>
            </a:fld>
            <a:endParaRPr lang="en-US" dirty="0"/>
          </a:p>
        </p:txBody>
      </p:sp>
    </p:spTree>
    <p:extLst>
      <p:ext uri="{BB962C8B-B14F-4D97-AF65-F5344CB8AC3E}">
        <p14:creationId xmlns:p14="http://schemas.microsoft.com/office/powerpoint/2010/main" val="1164979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13</a:t>
            </a:fld>
            <a:endParaRPr lang="en-US" dirty="0"/>
          </a:p>
        </p:txBody>
      </p:sp>
    </p:spTree>
    <p:extLst>
      <p:ext uri="{BB962C8B-B14F-4D97-AF65-F5344CB8AC3E}">
        <p14:creationId xmlns:p14="http://schemas.microsoft.com/office/powerpoint/2010/main" val="2225658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14</a:t>
            </a:fld>
            <a:endParaRPr lang="en-US" dirty="0"/>
          </a:p>
        </p:txBody>
      </p:sp>
    </p:spTree>
    <p:extLst>
      <p:ext uri="{BB962C8B-B14F-4D97-AF65-F5344CB8AC3E}">
        <p14:creationId xmlns:p14="http://schemas.microsoft.com/office/powerpoint/2010/main" val="97606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15</a:t>
            </a:fld>
            <a:endParaRPr lang="en-US" dirty="0"/>
          </a:p>
        </p:txBody>
      </p:sp>
    </p:spTree>
    <p:extLst>
      <p:ext uri="{BB962C8B-B14F-4D97-AF65-F5344CB8AC3E}">
        <p14:creationId xmlns:p14="http://schemas.microsoft.com/office/powerpoint/2010/main" val="1958676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16</a:t>
            </a:fld>
            <a:endParaRPr lang="en-US" dirty="0"/>
          </a:p>
        </p:txBody>
      </p:sp>
    </p:spTree>
    <p:extLst>
      <p:ext uri="{BB962C8B-B14F-4D97-AF65-F5344CB8AC3E}">
        <p14:creationId xmlns:p14="http://schemas.microsoft.com/office/powerpoint/2010/main" val="274609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17</a:t>
            </a:fld>
            <a:endParaRPr lang="en-US" dirty="0"/>
          </a:p>
        </p:txBody>
      </p:sp>
    </p:spTree>
    <p:extLst>
      <p:ext uri="{BB962C8B-B14F-4D97-AF65-F5344CB8AC3E}">
        <p14:creationId xmlns:p14="http://schemas.microsoft.com/office/powerpoint/2010/main" val="1364289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18</a:t>
            </a:fld>
            <a:endParaRPr lang="en-US" dirty="0"/>
          </a:p>
        </p:txBody>
      </p:sp>
    </p:spTree>
    <p:extLst>
      <p:ext uri="{BB962C8B-B14F-4D97-AF65-F5344CB8AC3E}">
        <p14:creationId xmlns:p14="http://schemas.microsoft.com/office/powerpoint/2010/main" val="1740711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19</a:t>
            </a:fld>
            <a:endParaRPr lang="en-US" dirty="0"/>
          </a:p>
        </p:txBody>
      </p:sp>
    </p:spTree>
    <p:extLst>
      <p:ext uri="{BB962C8B-B14F-4D97-AF65-F5344CB8AC3E}">
        <p14:creationId xmlns:p14="http://schemas.microsoft.com/office/powerpoint/2010/main" val="163867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20</a:t>
            </a:fld>
            <a:endParaRPr lang="en-US" dirty="0"/>
          </a:p>
        </p:txBody>
      </p:sp>
    </p:spTree>
    <p:extLst>
      <p:ext uri="{BB962C8B-B14F-4D97-AF65-F5344CB8AC3E}">
        <p14:creationId xmlns:p14="http://schemas.microsoft.com/office/powerpoint/2010/main" val="334366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800" dirty="0">
                <a:effectLst/>
                <a:latin typeface="Microsoft YaHei UI" panose="020B0503020204020204" pitchFamily="34" charset="-122"/>
                <a:ea typeface="Microsoft YaHei UI" panose="020B0503020204020204" pitchFamily="34" charset="-122"/>
              </a:rPr>
              <a:t>要回答什么是多传感器融合，首先要回答以下</a:t>
            </a:r>
            <a:r>
              <a:rPr lang="en-US" altLang="zh-CN" sz="1800" dirty="0">
                <a:effectLst/>
                <a:latin typeface="Microsoft YaHei UI" panose="020B0503020204020204" pitchFamily="34" charset="-122"/>
                <a:ea typeface="Microsoft YaHei UI" panose="020B0503020204020204" pitchFamily="34" charset="-122"/>
              </a:rPr>
              <a:t>2</a:t>
            </a:r>
            <a:r>
              <a:rPr lang="zh-CN" altLang="en-US" sz="1800" dirty="0">
                <a:effectLst/>
                <a:latin typeface="Microsoft YaHei UI" panose="020B0503020204020204" pitchFamily="34" charset="-122"/>
                <a:ea typeface="Microsoft YaHei UI" panose="020B0503020204020204" pitchFamily="34" charset="-122"/>
              </a:rPr>
              <a:t>个问题</a:t>
            </a:r>
            <a:endParaRPr lang="en-US" altLang="zh-CN" sz="1800" dirty="0">
              <a:effectLst/>
              <a:latin typeface="Microsoft YaHei UI" panose="020B0503020204020204" pitchFamily="34" charset="-122"/>
              <a:ea typeface="Microsoft YaHei UI" panose="020B0503020204020204" pitchFamily="34" charset="-122"/>
            </a:endParaRPr>
          </a:p>
          <a:p>
            <a:endParaRPr lang="en-US" altLang="zh-CN" sz="1800" dirty="0">
              <a:effectLst/>
              <a:latin typeface="Microsoft YaHei UI" panose="020B0503020204020204" pitchFamily="34" charset="-122"/>
              <a:ea typeface="Microsoft YaHei UI" panose="020B0503020204020204" pitchFamily="34" charset="-122"/>
            </a:endParaRPr>
          </a:p>
          <a:p>
            <a:r>
              <a:rPr lang="zh-CN" altLang="en-US" sz="1800" dirty="0">
                <a:effectLst/>
                <a:latin typeface="Microsoft YaHei UI" panose="020B0503020204020204" pitchFamily="34" charset="-122"/>
                <a:ea typeface="Microsoft YaHei UI" panose="020B0503020204020204" pitchFamily="34" charset="-122"/>
              </a:rPr>
              <a:t>在哪里，要去哪里？</a:t>
            </a:r>
            <a:br>
              <a:rPr lang="zh-CN" altLang="en-US" sz="1800" dirty="0">
                <a:effectLst/>
                <a:latin typeface="Microsoft YaHei UI" panose="020B0503020204020204" pitchFamily="34" charset="-122"/>
                <a:ea typeface="Microsoft YaHei UI" panose="020B0503020204020204" pitchFamily="34" charset="-122"/>
              </a:rPr>
            </a:br>
            <a:r>
              <a:rPr lang="zh-CN" altLang="en-US" sz="1800" dirty="0">
                <a:effectLst/>
                <a:latin typeface="Microsoft YaHei UI" panose="020B0503020204020204" pitchFamily="34" charset="-122"/>
                <a:ea typeface="Microsoft YaHei UI" panose="020B0503020204020204" pitchFamily="34" charset="-122"/>
              </a:rPr>
              <a:t>路上有什么？</a:t>
            </a:r>
            <a:endParaRPr lang="en-US" altLang="zh-CN" sz="1800" dirty="0">
              <a:effectLst/>
              <a:latin typeface="Microsoft YaHei UI" panose="020B0503020204020204" pitchFamily="34" charset="-122"/>
              <a:ea typeface="Microsoft YaHei UI" panose="020B0503020204020204" pitchFamily="34" charset="-122"/>
            </a:endParaRPr>
          </a:p>
          <a:p>
            <a:r>
              <a:rPr lang="zh-CN" altLang="en-US" sz="1800" dirty="0">
                <a:effectLst/>
                <a:latin typeface="Microsoft YaHei UI" panose="020B0503020204020204" pitchFamily="34" charset="-122"/>
                <a:ea typeface="Microsoft YaHei UI" panose="020B0503020204020204" pitchFamily="34" charset="-122"/>
              </a:rPr>
              <a:t>这</a:t>
            </a:r>
            <a:r>
              <a:rPr lang="en-US" altLang="zh-CN" sz="1800" dirty="0">
                <a:effectLst/>
                <a:latin typeface="Microsoft YaHei UI" panose="020B0503020204020204" pitchFamily="34" charset="-122"/>
                <a:ea typeface="Microsoft YaHei UI" panose="020B0503020204020204" pitchFamily="34" charset="-122"/>
              </a:rPr>
              <a:t>2</a:t>
            </a:r>
            <a:r>
              <a:rPr lang="zh-CN" altLang="en-US" sz="1800" dirty="0">
                <a:effectLst/>
                <a:latin typeface="Microsoft YaHei UI" panose="020B0503020204020204" pitchFamily="34" charset="-122"/>
                <a:ea typeface="Microsoft YaHei UI" panose="020B0503020204020204" pitchFamily="34" charset="-122"/>
              </a:rPr>
              <a:t>个问题也是</a:t>
            </a:r>
            <a:r>
              <a:rPr lang="en-US" altLang="zh-CN" sz="1800" dirty="0">
                <a:effectLst/>
                <a:latin typeface="Microsoft YaHei UI" panose="020B0503020204020204" pitchFamily="34" charset="-122"/>
                <a:ea typeface="Microsoft YaHei UI" panose="020B0503020204020204" pitchFamily="34" charset="-122"/>
              </a:rPr>
              <a:t>L3,L4</a:t>
            </a:r>
            <a:r>
              <a:rPr lang="zh-CN" altLang="en-US" sz="1800" dirty="0">
                <a:effectLst/>
                <a:latin typeface="Microsoft YaHei UI" panose="020B0503020204020204" pitchFamily="34" charset="-122"/>
                <a:ea typeface="Microsoft YaHei UI" panose="020B0503020204020204" pitchFamily="34" charset="-122"/>
              </a:rPr>
              <a:t>要回答的问题</a:t>
            </a:r>
            <a:endParaRPr lang="en-US" altLang="zh-CN" sz="1800" dirty="0">
              <a:effectLst/>
              <a:latin typeface="Microsoft YaHei UI" panose="020B0503020204020204" pitchFamily="34" charset="-122"/>
              <a:ea typeface="Microsoft YaHei UI" panose="020B0503020204020204" pitchFamily="34" charset="-122"/>
            </a:endParaRPr>
          </a:p>
          <a:p>
            <a:endParaRPr lang="en-US" altLang="zh-CN" sz="1800" dirty="0">
              <a:effectLst/>
              <a:latin typeface="Microsoft YaHei UI" panose="020B0503020204020204" pitchFamily="34" charset="-122"/>
              <a:ea typeface="Microsoft YaHei UI" panose="020B0503020204020204" pitchFamily="34" charset="-122"/>
            </a:endParaRPr>
          </a:p>
          <a:p>
            <a:r>
              <a:rPr lang="zh-CN" altLang="en-US" sz="1800" dirty="0">
                <a:effectLst/>
                <a:latin typeface="Microsoft YaHei UI" panose="020B0503020204020204" pitchFamily="34" charset="-122"/>
                <a:ea typeface="Microsoft YaHei UI" panose="020B0503020204020204" pitchFamily="34" charset="-122"/>
              </a:rPr>
              <a:t>通过这</a:t>
            </a:r>
            <a:r>
              <a:rPr lang="en-US" altLang="zh-CN" sz="1800" dirty="0">
                <a:effectLst/>
                <a:latin typeface="Microsoft YaHei UI" panose="020B0503020204020204" pitchFamily="34" charset="-122"/>
                <a:ea typeface="Microsoft YaHei UI" panose="020B0503020204020204" pitchFamily="34" charset="-122"/>
              </a:rPr>
              <a:t>2</a:t>
            </a:r>
            <a:r>
              <a:rPr lang="zh-CN" altLang="en-US" sz="1800" dirty="0">
                <a:effectLst/>
                <a:latin typeface="Microsoft YaHei UI" panose="020B0503020204020204" pitchFamily="34" charset="-122"/>
                <a:ea typeface="Microsoft YaHei UI" panose="020B0503020204020204" pitchFamily="34" charset="-122"/>
              </a:rPr>
              <a:t>个问题 就分别引出了 目前在自动驾驶领域 比较火的 </a:t>
            </a:r>
            <a:r>
              <a:rPr lang="en-US" altLang="zh-CN" sz="1800" dirty="0">
                <a:effectLst/>
                <a:latin typeface="Microsoft YaHei UI" panose="020B0503020204020204" pitchFamily="34" charset="-122"/>
                <a:ea typeface="Microsoft YaHei UI" panose="020B0503020204020204" pitchFamily="34" charset="-122"/>
              </a:rPr>
              <a:t>2</a:t>
            </a:r>
            <a:r>
              <a:rPr lang="zh-CN" altLang="en-US" sz="1800" dirty="0">
                <a:effectLst/>
                <a:latin typeface="Microsoft YaHei UI" panose="020B0503020204020204" pitchFamily="34" charset="-122"/>
                <a:ea typeface="Microsoft YaHei UI" panose="020B0503020204020204" pitchFamily="34" charset="-122"/>
              </a:rPr>
              <a:t>个技术 </a:t>
            </a:r>
            <a:endParaRPr lang="en-US" altLang="zh-CN" sz="1800" dirty="0">
              <a:effectLst/>
              <a:latin typeface="Microsoft YaHei UI" panose="020B0503020204020204" pitchFamily="34" charset="-122"/>
              <a:ea typeface="Microsoft YaHei UI" panose="020B0503020204020204" pitchFamily="34" charset="-122"/>
            </a:endParaRPr>
          </a:p>
          <a:p>
            <a:r>
              <a:rPr lang="zh-CN" altLang="en-US" sz="1800" dirty="0">
                <a:effectLst/>
                <a:latin typeface="Microsoft YaHei UI" panose="020B0503020204020204" pitchFamily="34" charset="-122"/>
                <a:ea typeface="Microsoft YaHei UI" panose="020B0503020204020204" pitchFamily="34" charset="-122"/>
              </a:rPr>
              <a:t>建图 与 定位 </a:t>
            </a:r>
            <a:endParaRPr lang="en-US" altLang="zh-CN" sz="1800" dirty="0">
              <a:effectLst/>
              <a:latin typeface="Microsoft YaHei UI" panose="020B0503020204020204" pitchFamily="34" charset="-122"/>
              <a:ea typeface="Microsoft YaHei UI" panose="020B0503020204020204" pitchFamily="34" charset="-122"/>
            </a:endParaRPr>
          </a:p>
          <a:p>
            <a:endParaRPr lang="en-US" altLang="zh-CN" sz="1800" dirty="0">
              <a:effectLst/>
              <a:latin typeface="Microsoft YaHei UI" panose="020B0503020204020204" pitchFamily="34" charset="-122"/>
              <a:ea typeface="Microsoft YaHei UI" panose="020B0503020204020204" pitchFamily="34" charset="-122"/>
            </a:endParaRPr>
          </a:p>
          <a:p>
            <a:r>
              <a:rPr lang="zh-CN" altLang="en-US" sz="1800" dirty="0">
                <a:effectLst/>
                <a:latin typeface="Microsoft YaHei UI" panose="020B0503020204020204" pitchFamily="34" charset="-122"/>
                <a:ea typeface="Microsoft YaHei UI" panose="020B0503020204020204" pitchFamily="34" charset="-122"/>
              </a:rPr>
              <a:t>基于机器学习的感知融合</a:t>
            </a:r>
            <a:endParaRPr lang="en-US" altLang="zh-CN" sz="1800" dirty="0">
              <a:effectLst/>
              <a:latin typeface="Microsoft YaHei UI" panose="020B0503020204020204" pitchFamily="34" charset="-122"/>
              <a:ea typeface="Microsoft YaHei UI" panose="020B0503020204020204" pitchFamily="34" charset="-122"/>
            </a:endParaRPr>
          </a:p>
          <a:p>
            <a:endParaRPr lang="en-US" altLang="zh-CN" sz="1800" dirty="0">
              <a:effectLst/>
              <a:latin typeface="Microsoft YaHei UI" panose="020B0503020204020204" pitchFamily="34" charset="-122"/>
              <a:ea typeface="Microsoft YaHei UI" panose="020B0503020204020204" pitchFamily="34" charset="-122"/>
            </a:endParaRPr>
          </a:p>
          <a:p>
            <a:r>
              <a:rPr lang="zh-CN" altLang="en-US" sz="1800" dirty="0">
                <a:effectLst/>
                <a:latin typeface="Microsoft YaHei UI" panose="020B0503020204020204" pitchFamily="34" charset="-122"/>
                <a:ea typeface="Microsoft YaHei UI" panose="020B0503020204020204" pitchFamily="34" charset="-122"/>
              </a:rPr>
              <a:t>而这</a:t>
            </a:r>
            <a:r>
              <a:rPr lang="en-US" altLang="zh-CN" sz="1800" dirty="0">
                <a:effectLst/>
                <a:latin typeface="Microsoft YaHei UI" panose="020B0503020204020204" pitchFamily="34" charset="-122"/>
                <a:ea typeface="Microsoft YaHei UI" panose="020B0503020204020204" pitchFamily="34" charset="-122"/>
              </a:rPr>
              <a:t>2</a:t>
            </a:r>
            <a:r>
              <a:rPr lang="zh-CN" altLang="en-US" sz="1800" dirty="0">
                <a:effectLst/>
                <a:latin typeface="Microsoft YaHei UI" panose="020B0503020204020204" pitchFamily="34" charset="-122"/>
                <a:ea typeface="Microsoft YaHei UI" panose="020B0503020204020204" pitchFamily="34" charset="-122"/>
              </a:rPr>
              <a:t>个技术分别都要用到多传感器融合。</a:t>
            </a:r>
            <a:endParaRPr lang="en-US" altLang="zh-CN" sz="1800" dirty="0">
              <a:effectLst/>
              <a:latin typeface="Microsoft YaHei UI" panose="020B0503020204020204" pitchFamily="34" charset="-122"/>
              <a:ea typeface="Microsoft YaHei UI" panose="020B0503020204020204" pitchFamily="34" charset="-122"/>
            </a:endParaRPr>
          </a:p>
          <a:p>
            <a:endParaRPr lang="en-US" altLang="zh-CN" sz="1800" dirty="0">
              <a:effectLst/>
              <a:latin typeface="Microsoft YaHei UI" panose="020B0503020204020204" pitchFamily="34" charset="-122"/>
              <a:ea typeface="Microsoft YaHei UI" panose="020B0503020204020204" pitchFamily="34" charset="-122"/>
            </a:endParaRPr>
          </a:p>
          <a:p>
            <a:r>
              <a:rPr lang="zh-CN" altLang="en-US" sz="1800" dirty="0">
                <a:effectLst/>
                <a:latin typeface="Microsoft YaHei UI" panose="020B0503020204020204" pitchFamily="34" charset="-122"/>
                <a:ea typeface="Microsoft YaHei UI" panose="020B0503020204020204" pitchFamily="34" charset="-122"/>
              </a:rPr>
              <a:t>这也就回答了他的背景。</a:t>
            </a:r>
            <a:endParaRPr lang="en-US" altLang="zh-CN" sz="1800" dirty="0">
              <a:effectLst/>
              <a:latin typeface="Microsoft YaHei UI" panose="020B0503020204020204" pitchFamily="34" charset="-122"/>
              <a:ea typeface="Microsoft YaHei UI" panose="020B0503020204020204" pitchFamily="34" charset="-122"/>
            </a:endParaRPr>
          </a:p>
          <a:p>
            <a:r>
              <a:rPr lang="zh-CN" altLang="en-US" sz="1800" dirty="0">
                <a:effectLst/>
                <a:latin typeface="Microsoft YaHei UI" panose="020B0503020204020204" pitchFamily="34" charset="-122"/>
                <a:ea typeface="Microsoft YaHei UI" panose="020B0503020204020204" pitchFamily="34" charset="-122"/>
              </a:rPr>
              <a:t>那什么是多传感器融合呢？</a:t>
            </a:r>
            <a:br>
              <a:rPr lang="zh-CN" altLang="en-US" sz="1800" dirty="0">
                <a:effectLst/>
                <a:latin typeface="Microsoft YaHei UI" panose="020B0503020204020204" pitchFamily="34" charset="-122"/>
                <a:ea typeface="Microsoft YaHei UI" panose="020B0503020204020204" pitchFamily="34" charset="-122"/>
              </a:rPr>
            </a:br>
            <a:endParaRPr lang="zh-CN" altLang="en-US" sz="1800"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F780450-3FB4-A045-97DC-2269F700E048}" type="slidenum">
              <a:rPr lang="en-US" smtClean="0"/>
              <a:t>3</a:t>
            </a:fld>
            <a:endParaRPr lang="en-US" dirty="0"/>
          </a:p>
        </p:txBody>
      </p:sp>
    </p:spTree>
    <p:extLst>
      <p:ext uri="{BB962C8B-B14F-4D97-AF65-F5344CB8AC3E}">
        <p14:creationId xmlns:p14="http://schemas.microsoft.com/office/powerpoint/2010/main" val="4201868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在回答这个问题之前</a:t>
            </a:r>
            <a:endParaRPr lang="en-US" altLang="zh-CN" dirty="0"/>
          </a:p>
          <a:p>
            <a:endParaRPr lang="en-US" altLang="zh-CN" dirty="0"/>
          </a:p>
          <a:p>
            <a:r>
              <a:rPr lang="zh-CN" altLang="en-US" dirty="0"/>
              <a:t>我们先对定位与建图 以及 感知融合 ，分别做一个简单数学建模来分析一下 。</a:t>
            </a:r>
            <a:endParaRPr lang="en-US" altLang="zh-CN" dirty="0"/>
          </a:p>
          <a:p>
            <a:endParaRPr lang="en-US" altLang="zh-CN" dirty="0"/>
          </a:p>
          <a:p>
            <a:r>
              <a:rPr lang="zh-CN" altLang="en-US" dirty="0"/>
              <a:t>定位 与建图 的数学建模 是</a:t>
            </a:r>
            <a:endParaRPr lang="en-US" altLang="zh-CN" dirty="0"/>
          </a:p>
          <a:p>
            <a:endParaRPr lang="en-US" altLang="zh-CN" dirty="0"/>
          </a:p>
          <a:p>
            <a:r>
              <a:rPr lang="zh-CN" altLang="en-US" dirty="0"/>
              <a:t>传感器与旋转矩阵和路标的映射关系。</a:t>
            </a:r>
            <a:endParaRPr lang="en-US" altLang="zh-CN" dirty="0"/>
          </a:p>
          <a:p>
            <a:endParaRPr lang="en-US" altLang="zh-CN" dirty="0"/>
          </a:p>
          <a:p>
            <a:r>
              <a:rPr lang="zh-CN" altLang="en-US" dirty="0"/>
              <a:t>其中多传感器信息包括 ：</a:t>
            </a:r>
            <a:r>
              <a:rPr lang="en-US" altLang="zh-CN" dirty="0" err="1"/>
              <a:t>gps</a:t>
            </a:r>
            <a:r>
              <a:rPr lang="zh-CN" altLang="en-US" dirty="0"/>
              <a:t>信息，图片信息，激光雷达点云信息，雷达信息等。。 这是输入信息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输出信息是</a:t>
            </a:r>
            <a:r>
              <a:rPr lang="en-US" altLang="zh-CN" dirty="0"/>
              <a:t>t</a:t>
            </a:r>
            <a:r>
              <a:rPr lang="zh-CN" altLang="en-US" dirty="0"/>
              <a:t>时刻自车的位姿，以及</a:t>
            </a:r>
            <a:r>
              <a:rPr lang="en-US" altLang="zh-CN" dirty="0"/>
              <a:t>0</a:t>
            </a:r>
            <a:r>
              <a:rPr lang="zh-CN" altLang="en-US" dirty="0"/>
              <a:t>到</a:t>
            </a:r>
            <a:r>
              <a:rPr lang="en-US" altLang="zh-CN" dirty="0"/>
              <a:t>t</a:t>
            </a:r>
            <a:r>
              <a:rPr lang="zh-CN" altLang="en-US" dirty="0"/>
              <a:t>时刻的路标信息</a:t>
            </a:r>
            <a:endParaRPr lang="en-US" altLang="zh-CN" dirty="0"/>
          </a:p>
          <a:p>
            <a:endParaRPr lang="en-US" altLang="zh-CN" dirty="0"/>
          </a:p>
          <a:p>
            <a:endParaRPr lang="en-US" altLang="zh-CN" dirty="0"/>
          </a:p>
          <a:p>
            <a:r>
              <a:rPr lang="zh-CN" altLang="en-US" dirty="0"/>
              <a:t>也就是说对于</a:t>
            </a:r>
            <a:r>
              <a:rPr lang="en-US" altLang="zh-CN" dirty="0"/>
              <a:t>SLAM</a:t>
            </a:r>
            <a:r>
              <a:rPr lang="zh-CN" altLang="en-US" dirty="0"/>
              <a:t>来说 多传感器融合是为其提供一个套，时间同步，空间同步的，融合数据，使得</a:t>
            </a:r>
            <a:r>
              <a:rPr lang="en-US" altLang="zh-CN" dirty="0"/>
              <a:t>SLAM</a:t>
            </a:r>
            <a:r>
              <a:rPr lang="zh-CN" altLang="en-US" dirty="0"/>
              <a:t>可以计算出当前自车的位姿 以及 地图信息</a:t>
            </a:r>
            <a:endParaRPr lang="en-US" altLang="zh-CN" dirty="0"/>
          </a:p>
          <a:p>
            <a:endParaRPr lang="en-US" altLang="zh-CN" dirty="0"/>
          </a:p>
          <a:p>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4</a:t>
            </a:fld>
            <a:endParaRPr lang="en-US" dirty="0"/>
          </a:p>
        </p:txBody>
      </p:sp>
    </p:spTree>
    <p:extLst>
      <p:ext uri="{BB962C8B-B14F-4D97-AF65-F5344CB8AC3E}">
        <p14:creationId xmlns:p14="http://schemas.microsoft.com/office/powerpoint/2010/main" val="1622636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在感知融合问题上</a:t>
            </a:r>
            <a:endParaRPr lang="en-US" altLang="zh-CN" dirty="0"/>
          </a:p>
          <a:p>
            <a:endParaRPr lang="en-US" altLang="zh-CN" dirty="0"/>
          </a:p>
          <a:p>
            <a:r>
              <a:rPr lang="zh-CN" altLang="en-US" dirty="0"/>
              <a:t>建立一个 所有传感器数据与 对象，场景等映射关系</a:t>
            </a:r>
            <a:endParaRPr lang="en-US" altLang="zh-CN" dirty="0"/>
          </a:p>
          <a:p>
            <a:endParaRPr lang="en-US" altLang="zh-CN" dirty="0"/>
          </a:p>
          <a:p>
            <a:r>
              <a:rPr lang="zh-CN" altLang="en-US" dirty="0"/>
              <a:t>其中</a:t>
            </a:r>
            <a:r>
              <a:rPr lang="en-US" altLang="zh-CN" dirty="0"/>
              <a:t>object</a:t>
            </a:r>
            <a:r>
              <a:rPr lang="zh-CN" altLang="en-US" dirty="0"/>
              <a:t>就是被识别出来的物体，包括了 它的坐标，大小，速度等信息</a:t>
            </a:r>
            <a:endParaRPr lang="en-US" altLang="zh-CN" dirty="0"/>
          </a:p>
          <a:p>
            <a:r>
              <a:rPr lang="zh-CN" altLang="en-US" dirty="0"/>
              <a:t>场景包括了被识别出来的 某个区域，如车道线，路沿，花坛等区域以及类型</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5</a:t>
            </a:fld>
            <a:endParaRPr lang="en-US" dirty="0"/>
          </a:p>
        </p:txBody>
      </p:sp>
    </p:spTree>
    <p:extLst>
      <p:ext uri="{BB962C8B-B14F-4D97-AF65-F5344CB8AC3E}">
        <p14:creationId xmlns:p14="http://schemas.microsoft.com/office/powerpoint/2010/main" val="145450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左边的是车辆上装有</a:t>
            </a:r>
            <a:r>
              <a:rPr lang="en-US" altLang="zh-CN" dirty="0"/>
              <a:t>2</a:t>
            </a:r>
            <a:r>
              <a:rPr lang="zh-CN" altLang="en-US" dirty="0"/>
              <a:t>个摄像头，通过路上采集的图片信息，构建</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6</a:t>
            </a:fld>
            <a:endParaRPr lang="en-US" dirty="0"/>
          </a:p>
        </p:txBody>
      </p:sp>
    </p:spTree>
    <p:extLst>
      <p:ext uri="{BB962C8B-B14F-4D97-AF65-F5344CB8AC3E}">
        <p14:creationId xmlns:p14="http://schemas.microsoft.com/office/powerpoint/2010/main" val="802719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7</a:t>
            </a:fld>
            <a:endParaRPr lang="en-US" dirty="0"/>
          </a:p>
        </p:txBody>
      </p:sp>
    </p:spTree>
    <p:extLst>
      <p:ext uri="{BB962C8B-B14F-4D97-AF65-F5344CB8AC3E}">
        <p14:creationId xmlns:p14="http://schemas.microsoft.com/office/powerpoint/2010/main" val="3850940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8</a:t>
            </a:fld>
            <a:endParaRPr lang="en-US" dirty="0"/>
          </a:p>
        </p:txBody>
      </p:sp>
    </p:spTree>
    <p:extLst>
      <p:ext uri="{BB962C8B-B14F-4D97-AF65-F5344CB8AC3E}">
        <p14:creationId xmlns:p14="http://schemas.microsoft.com/office/powerpoint/2010/main" val="84086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9</a:t>
            </a:fld>
            <a:endParaRPr lang="en-US" dirty="0"/>
          </a:p>
        </p:txBody>
      </p:sp>
    </p:spTree>
    <p:extLst>
      <p:ext uri="{BB962C8B-B14F-4D97-AF65-F5344CB8AC3E}">
        <p14:creationId xmlns:p14="http://schemas.microsoft.com/office/powerpoint/2010/main" val="12575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包含的内容有</a:t>
            </a:r>
            <a:r>
              <a:rPr lang="en-US" altLang="zh-CN" dirty="0"/>
              <a:t>3</a:t>
            </a:r>
            <a:r>
              <a:rPr lang="zh-CN" altLang="en-US" dirty="0"/>
              <a:t>个方面</a:t>
            </a:r>
            <a:endParaRPr lang="en-US" altLang="zh-CN" dirty="0"/>
          </a:p>
        </p:txBody>
      </p:sp>
      <p:sp>
        <p:nvSpPr>
          <p:cNvPr id="4" name="Slide Number Placeholder 3"/>
          <p:cNvSpPr>
            <a:spLocks noGrp="1"/>
          </p:cNvSpPr>
          <p:nvPr>
            <p:ph type="sldNum" sz="quarter" idx="10"/>
          </p:nvPr>
        </p:nvSpPr>
        <p:spPr/>
        <p:txBody>
          <a:bodyPr/>
          <a:lstStyle/>
          <a:p>
            <a:fld id="{3F780450-3FB4-A045-97DC-2269F700E048}" type="slidenum">
              <a:rPr lang="en-US" smtClean="0"/>
              <a:t>10</a:t>
            </a:fld>
            <a:endParaRPr lang="en-US" dirty="0"/>
          </a:p>
        </p:txBody>
      </p:sp>
    </p:spTree>
    <p:extLst>
      <p:ext uri="{BB962C8B-B14F-4D97-AF65-F5344CB8AC3E}">
        <p14:creationId xmlns:p14="http://schemas.microsoft.com/office/powerpoint/2010/main" val="2960216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p:bg>
      <p:bgRef idx="1001">
        <a:schemeClr val="bg1"/>
      </p:bgRef>
    </p:bg>
    <p:spTree>
      <p:nvGrpSpPr>
        <p:cNvPr id="1" name=""/>
        <p:cNvGrpSpPr/>
        <p:nvPr/>
      </p:nvGrpSpPr>
      <p:grpSpPr>
        <a:xfrm>
          <a:off x="0" y="0"/>
          <a:ext cx="0" cy="0"/>
          <a:chOff x="0" y="0"/>
          <a:chExt cx="0" cy="0"/>
        </a:xfrm>
      </p:grpSpPr>
      <p:sp>
        <p:nvSpPr>
          <p:cNvPr id="15" name="Oval 14"/>
          <p:cNvSpPr/>
          <p:nvPr userDrawn="1"/>
        </p:nvSpPr>
        <p:spPr>
          <a:xfrm>
            <a:off x="-241739" y="171844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30872" y="6141573"/>
            <a:ext cx="2289401" cy="515630"/>
          </a:xfrm>
          <a:prstGeom prst="rect">
            <a:avLst/>
          </a:prstGeom>
        </p:spPr>
      </p:pic>
      <p:sp>
        <p:nvSpPr>
          <p:cNvPr id="3" name="Text Placeholder 2"/>
          <p:cNvSpPr>
            <a:spLocks noGrp="1"/>
          </p:cNvSpPr>
          <p:nvPr>
            <p:ph type="body" sz="quarter" idx="15"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6"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7" hasCustomPrompt="1"/>
          </p:nvPr>
        </p:nvSpPr>
        <p:spPr>
          <a:xfrm>
            <a:off x="3657600" y="685800"/>
            <a:ext cx="3962400" cy="304800"/>
          </a:xfrm>
        </p:spPr>
        <p:txBody>
          <a:bodyPr>
            <a:normAutofit/>
          </a:bodyPr>
          <a:lstStyle>
            <a:lvl1pPr>
              <a:defRPr sz="1800" b="0"/>
            </a:lvl1pPr>
          </a:lstStyle>
          <a:p>
            <a:pPr lvl="0"/>
            <a:r>
              <a:rPr lang="en-US" dirty="0"/>
              <a:t>Presenter Title</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call out no headlin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381000"/>
            <a:ext cx="8229600" cy="5486400"/>
          </a:xfrm>
        </p:spPr>
        <p:txBody>
          <a:bodyPr>
            <a:normAutofit/>
          </a:bodyPr>
          <a:lstStyle>
            <a:lvl1pPr>
              <a:defRPr sz="5000"/>
            </a:lvl1pPr>
          </a:lstStyle>
          <a:p>
            <a:pPr lvl="0"/>
            <a:r>
              <a:rPr lang="en-US"/>
              <a:t>Edit Master text styles</a:t>
            </a:r>
          </a:p>
        </p:txBody>
      </p:sp>
      <p:sp>
        <p:nvSpPr>
          <p:cNvPr id="6" name="Oval 5"/>
          <p:cNvSpPr/>
          <p:nvPr userDrawn="1"/>
        </p:nvSpPr>
        <p:spPr>
          <a:xfrm>
            <a:off x="-241739" y="52613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4"/>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15"/>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6"/>
          <p:cNvSpPr>
            <a:spLocks noGrp="1"/>
          </p:cNvSpPr>
          <p:nvPr>
            <p:ph type="body" sz="quarter" idx="13"/>
          </p:nvPr>
        </p:nvSpPr>
        <p:spPr>
          <a:xfrm>
            <a:off x="609600" y="1606063"/>
            <a:ext cx="3450771" cy="1999287"/>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2" name="Text Placeholder 6"/>
          <p:cNvSpPr>
            <a:spLocks noGrp="1"/>
          </p:cNvSpPr>
          <p:nvPr>
            <p:ph type="body" sz="quarter" idx="14"/>
          </p:nvPr>
        </p:nvSpPr>
        <p:spPr>
          <a:xfrm>
            <a:off x="4370614" y="1606063"/>
            <a:ext cx="3450771" cy="1999287"/>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4" name="Text Placeholder 6"/>
          <p:cNvSpPr>
            <a:spLocks noGrp="1"/>
          </p:cNvSpPr>
          <p:nvPr>
            <p:ph type="body" sz="quarter" idx="15"/>
          </p:nvPr>
        </p:nvSpPr>
        <p:spPr>
          <a:xfrm>
            <a:off x="8131629" y="1606063"/>
            <a:ext cx="3450771" cy="1999287"/>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6" name="Text Placeholder 6"/>
          <p:cNvSpPr>
            <a:spLocks noGrp="1"/>
          </p:cNvSpPr>
          <p:nvPr>
            <p:ph type="body" sz="quarter" idx="16"/>
          </p:nvPr>
        </p:nvSpPr>
        <p:spPr>
          <a:xfrm>
            <a:off x="609600" y="3920366"/>
            <a:ext cx="3450771" cy="1947034"/>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8" name="Text Placeholder 6"/>
          <p:cNvSpPr>
            <a:spLocks noGrp="1"/>
          </p:cNvSpPr>
          <p:nvPr>
            <p:ph type="body" sz="quarter" idx="17"/>
          </p:nvPr>
        </p:nvSpPr>
        <p:spPr>
          <a:xfrm>
            <a:off x="4370614" y="3920366"/>
            <a:ext cx="3450771" cy="1947034"/>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4123553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6"/>
          <p:cNvSpPr>
            <a:spLocks noGrp="1"/>
          </p:cNvSpPr>
          <p:nvPr>
            <p:ph type="body" sz="quarter" idx="13"/>
          </p:nvPr>
        </p:nvSpPr>
        <p:spPr>
          <a:xfrm>
            <a:off x="609600" y="1606063"/>
            <a:ext cx="3450771" cy="1999287"/>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4" name="Text Placeholder 6"/>
          <p:cNvSpPr>
            <a:spLocks noGrp="1"/>
          </p:cNvSpPr>
          <p:nvPr>
            <p:ph type="body" sz="quarter" idx="14"/>
          </p:nvPr>
        </p:nvSpPr>
        <p:spPr>
          <a:xfrm>
            <a:off x="4370614" y="1606063"/>
            <a:ext cx="3450771" cy="1999287"/>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6" name="Text Placeholder 6"/>
          <p:cNvSpPr>
            <a:spLocks noGrp="1"/>
          </p:cNvSpPr>
          <p:nvPr>
            <p:ph type="body" sz="quarter" idx="15"/>
          </p:nvPr>
        </p:nvSpPr>
        <p:spPr>
          <a:xfrm>
            <a:off x="8131629" y="1606063"/>
            <a:ext cx="3450771" cy="1999287"/>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8" name="Text Placeholder 6"/>
          <p:cNvSpPr>
            <a:spLocks noGrp="1"/>
          </p:cNvSpPr>
          <p:nvPr>
            <p:ph type="body" sz="quarter" idx="16"/>
          </p:nvPr>
        </p:nvSpPr>
        <p:spPr>
          <a:xfrm>
            <a:off x="609600" y="3920366"/>
            <a:ext cx="3450771" cy="1947034"/>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9" name="Text Placeholder 6"/>
          <p:cNvSpPr>
            <a:spLocks noGrp="1"/>
          </p:cNvSpPr>
          <p:nvPr>
            <p:ph type="body" sz="quarter" idx="17"/>
          </p:nvPr>
        </p:nvSpPr>
        <p:spPr>
          <a:xfrm>
            <a:off x="4370614" y="3920366"/>
            <a:ext cx="3450771" cy="1947034"/>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20" name="Text Placeholder 6"/>
          <p:cNvSpPr>
            <a:spLocks noGrp="1"/>
          </p:cNvSpPr>
          <p:nvPr>
            <p:ph type="body" sz="quarter" idx="18"/>
          </p:nvPr>
        </p:nvSpPr>
        <p:spPr>
          <a:xfrm>
            <a:off x="8128076" y="3920366"/>
            <a:ext cx="3450771" cy="1947034"/>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0"/>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38840703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5" name="Text Placeholder 6"/>
          <p:cNvSpPr>
            <a:spLocks noGrp="1"/>
          </p:cNvSpPr>
          <p:nvPr>
            <p:ph type="body" sz="quarter" idx="13"/>
          </p:nvPr>
        </p:nvSpPr>
        <p:spPr>
          <a:xfrm>
            <a:off x="606047" y="1600200"/>
            <a:ext cx="2532888" cy="1975104"/>
          </a:xfrm>
          <a:solidFill>
            <a:schemeClr val="accent5"/>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6" name="Text Placeholder 6"/>
          <p:cNvSpPr>
            <a:spLocks noGrp="1"/>
          </p:cNvSpPr>
          <p:nvPr>
            <p:ph type="body" sz="quarter" idx="14"/>
          </p:nvPr>
        </p:nvSpPr>
        <p:spPr>
          <a:xfrm>
            <a:off x="6236251" y="1600200"/>
            <a:ext cx="2532888" cy="1975104"/>
          </a:xfrm>
          <a:solidFill>
            <a:schemeClr val="accent6"/>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7" name="Text Placeholder 6"/>
          <p:cNvSpPr>
            <a:spLocks noGrp="1"/>
          </p:cNvSpPr>
          <p:nvPr>
            <p:ph type="body" sz="quarter" idx="15"/>
          </p:nvPr>
        </p:nvSpPr>
        <p:spPr>
          <a:xfrm>
            <a:off x="9051352" y="1600200"/>
            <a:ext cx="2532888" cy="1975104"/>
          </a:xfrm>
          <a:solidFill>
            <a:srgbClr val="81A2AA"/>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8" name="Text Placeholder 6"/>
          <p:cNvSpPr>
            <a:spLocks noGrp="1"/>
          </p:cNvSpPr>
          <p:nvPr>
            <p:ph type="body" sz="quarter" idx="16"/>
          </p:nvPr>
        </p:nvSpPr>
        <p:spPr>
          <a:xfrm>
            <a:off x="3421149" y="1600200"/>
            <a:ext cx="2532888" cy="1975104"/>
          </a:xfrm>
          <a:solidFill>
            <a:srgbClr val="475A64"/>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9" name="Text Placeholder 6"/>
          <p:cNvSpPr>
            <a:spLocks noGrp="1"/>
          </p:cNvSpPr>
          <p:nvPr>
            <p:ph type="body" sz="quarter" idx="17"/>
          </p:nvPr>
        </p:nvSpPr>
        <p:spPr>
          <a:xfrm>
            <a:off x="609600" y="3892731"/>
            <a:ext cx="2532888" cy="1975104"/>
          </a:xfrm>
          <a:solidFill>
            <a:schemeClr val="accent5"/>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40" name="Text Placeholder 6"/>
          <p:cNvSpPr>
            <a:spLocks noGrp="1"/>
          </p:cNvSpPr>
          <p:nvPr>
            <p:ph type="body" sz="quarter" idx="18"/>
          </p:nvPr>
        </p:nvSpPr>
        <p:spPr>
          <a:xfrm>
            <a:off x="6239804" y="3892731"/>
            <a:ext cx="2532888" cy="1975104"/>
          </a:xfrm>
          <a:solidFill>
            <a:schemeClr val="accent6"/>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42" name="Text Placeholder 6"/>
          <p:cNvSpPr>
            <a:spLocks noGrp="1"/>
          </p:cNvSpPr>
          <p:nvPr>
            <p:ph type="body" sz="quarter" idx="20"/>
          </p:nvPr>
        </p:nvSpPr>
        <p:spPr>
          <a:xfrm>
            <a:off x="3424702" y="3892731"/>
            <a:ext cx="2532888" cy="1975104"/>
          </a:xfrm>
          <a:solidFill>
            <a:srgbClr val="475A64"/>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5" name="Footer Placeholder 4"/>
          <p:cNvSpPr>
            <a:spLocks noGrp="1"/>
          </p:cNvSpPr>
          <p:nvPr>
            <p:ph type="ftr" sz="quarter" idx="21"/>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2"/>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188811463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1600200"/>
            <a:ext cx="2532888" cy="1975104"/>
          </a:xfrm>
          <a:solidFill>
            <a:schemeClr val="accent5"/>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5" name="Text Placeholder 6"/>
          <p:cNvSpPr>
            <a:spLocks noGrp="1"/>
          </p:cNvSpPr>
          <p:nvPr>
            <p:ph type="body" sz="quarter" idx="14"/>
          </p:nvPr>
        </p:nvSpPr>
        <p:spPr>
          <a:xfrm>
            <a:off x="6236251" y="1600200"/>
            <a:ext cx="2532888" cy="1975104"/>
          </a:xfrm>
          <a:solidFill>
            <a:schemeClr val="accent6"/>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7" name="Text Placeholder 6"/>
          <p:cNvSpPr>
            <a:spLocks noGrp="1"/>
          </p:cNvSpPr>
          <p:nvPr>
            <p:ph type="body" sz="quarter" idx="15"/>
          </p:nvPr>
        </p:nvSpPr>
        <p:spPr>
          <a:xfrm>
            <a:off x="9051352" y="1600200"/>
            <a:ext cx="2532888" cy="1975104"/>
          </a:xfrm>
          <a:solidFill>
            <a:srgbClr val="81A2AA"/>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9" name="Text Placeholder 6"/>
          <p:cNvSpPr>
            <a:spLocks noGrp="1"/>
          </p:cNvSpPr>
          <p:nvPr>
            <p:ph type="body" sz="quarter" idx="16"/>
          </p:nvPr>
        </p:nvSpPr>
        <p:spPr>
          <a:xfrm>
            <a:off x="3421149" y="1600200"/>
            <a:ext cx="2532888" cy="1975104"/>
          </a:xfrm>
          <a:solidFill>
            <a:srgbClr val="475A64"/>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6" name="Text Placeholder 6"/>
          <p:cNvSpPr>
            <a:spLocks noGrp="1"/>
          </p:cNvSpPr>
          <p:nvPr>
            <p:ph type="body" sz="quarter" idx="17"/>
          </p:nvPr>
        </p:nvSpPr>
        <p:spPr>
          <a:xfrm>
            <a:off x="609600" y="3892731"/>
            <a:ext cx="2532888" cy="1975104"/>
          </a:xfrm>
          <a:solidFill>
            <a:schemeClr val="accent5"/>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8" name="Text Placeholder 6"/>
          <p:cNvSpPr>
            <a:spLocks noGrp="1"/>
          </p:cNvSpPr>
          <p:nvPr>
            <p:ph type="body" sz="quarter" idx="18"/>
          </p:nvPr>
        </p:nvSpPr>
        <p:spPr>
          <a:xfrm>
            <a:off x="6239804" y="3892731"/>
            <a:ext cx="2532888" cy="1975104"/>
          </a:xfrm>
          <a:solidFill>
            <a:schemeClr val="accent6"/>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9" name="Text Placeholder 6"/>
          <p:cNvSpPr>
            <a:spLocks noGrp="1"/>
          </p:cNvSpPr>
          <p:nvPr>
            <p:ph type="body" sz="quarter" idx="19"/>
          </p:nvPr>
        </p:nvSpPr>
        <p:spPr>
          <a:xfrm>
            <a:off x="9054905" y="3892731"/>
            <a:ext cx="2532888" cy="1975104"/>
          </a:xfrm>
          <a:solidFill>
            <a:srgbClr val="81A2AA"/>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20" name="Text Placeholder 6"/>
          <p:cNvSpPr>
            <a:spLocks noGrp="1"/>
          </p:cNvSpPr>
          <p:nvPr>
            <p:ph type="body" sz="quarter" idx="20"/>
          </p:nvPr>
        </p:nvSpPr>
        <p:spPr>
          <a:xfrm>
            <a:off x="3424702" y="3892731"/>
            <a:ext cx="2532888" cy="1975104"/>
          </a:xfrm>
          <a:solidFill>
            <a:srgbClr val="475A64"/>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5" name="Footer Placeholder 4"/>
          <p:cNvSpPr>
            <a:spLocks noGrp="1"/>
          </p:cNvSpPr>
          <p:nvPr>
            <p:ph type="ftr" sz="quarter" idx="21"/>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2"/>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18092032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69816"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15" name="Text Placeholder 6"/>
          <p:cNvSpPr>
            <a:spLocks noGrp="1"/>
          </p:cNvSpPr>
          <p:nvPr>
            <p:ph type="body" sz="quarter" idx="14"/>
          </p:nvPr>
        </p:nvSpPr>
        <p:spPr>
          <a:xfrm>
            <a:off x="4699694"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17" name="Text Placeholder 6"/>
          <p:cNvSpPr>
            <a:spLocks noGrp="1"/>
          </p:cNvSpPr>
          <p:nvPr>
            <p:ph type="body" sz="quarter" idx="15"/>
          </p:nvPr>
        </p:nvSpPr>
        <p:spPr>
          <a:xfrm>
            <a:off x="8529572"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5" name="TextBox 4"/>
          <p:cNvSpPr txBox="1"/>
          <p:nvPr userDrawn="1"/>
        </p:nvSpPr>
        <p:spPr>
          <a:xfrm>
            <a:off x="619225"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4" name="TextBox 13"/>
          <p:cNvSpPr txBox="1"/>
          <p:nvPr userDrawn="1"/>
        </p:nvSpPr>
        <p:spPr>
          <a:xfrm>
            <a:off x="4439812"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6" name="TextBox 15"/>
          <p:cNvSpPr txBox="1"/>
          <p:nvPr userDrawn="1"/>
        </p:nvSpPr>
        <p:spPr>
          <a:xfrm>
            <a:off x="8270950" y="1600201"/>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8" name="Straight Connector 7"/>
          <p:cNvCxnSpPr>
            <a:stCxn id="5" idx="6"/>
            <a:endCxn id="14" idx="2"/>
          </p:cNvCxnSpPr>
          <p:nvPr userDrawn="1"/>
        </p:nvCxnSpPr>
        <p:spPr>
          <a:xfrm>
            <a:off x="1138989" y="1859876"/>
            <a:ext cx="33008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4"/>
          </p:cNvCxnSpPr>
          <p:nvPr userDrawn="1"/>
        </p:nvCxnSpPr>
        <p:spPr>
          <a:xfrm>
            <a:off x="879107" y="2119551"/>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4699694" y="2119550"/>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8529572" y="2119550"/>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4" idx="6"/>
            <a:endCxn id="16" idx="2"/>
          </p:cNvCxnSpPr>
          <p:nvPr userDrawn="1"/>
        </p:nvCxnSpPr>
        <p:spPr>
          <a:xfrm>
            <a:off x="4959576" y="1859876"/>
            <a:ext cx="3311374"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6"/>
          </p:nvPr>
        </p:nvSpPr>
        <p:spPr/>
        <p:txBody>
          <a:bodyPr/>
          <a:lstStyle/>
          <a:p>
            <a:r>
              <a:rPr lang="en-US"/>
              <a:t>Presentation Title | Date | Aptiv Confidential</a:t>
            </a:r>
            <a:endParaRPr lang="en-US" dirty="0"/>
          </a:p>
        </p:txBody>
      </p:sp>
      <p:sp>
        <p:nvSpPr>
          <p:cNvPr id="4" name="Slide Number Placeholder 3"/>
          <p:cNvSpPr>
            <a:spLocks noGrp="1"/>
          </p:cNvSpPr>
          <p:nvPr>
            <p:ph type="sldNum" sz="quarter" idx="17"/>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30963242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38195" y="2819402"/>
            <a:ext cx="2246651" cy="3047998"/>
          </a:xfrm>
        </p:spPr>
        <p:txBody>
          <a:bodyPr tIns="91440">
            <a:noAutofit/>
          </a:bodyPr>
          <a:lstStyle>
            <a:lvl1pPr>
              <a:defRPr sz="2000" b="0"/>
            </a:lvl1pPr>
          </a:lstStyle>
          <a:p>
            <a:pPr lvl="0"/>
            <a:r>
              <a:rPr lang="en-US"/>
              <a:t>Edit Master text styles</a:t>
            </a:r>
          </a:p>
        </p:txBody>
      </p:sp>
      <p:sp>
        <p:nvSpPr>
          <p:cNvPr id="15" name="Text Placeholder 6"/>
          <p:cNvSpPr>
            <a:spLocks noGrp="1"/>
          </p:cNvSpPr>
          <p:nvPr>
            <p:ph type="body" sz="quarter" idx="14"/>
          </p:nvPr>
        </p:nvSpPr>
        <p:spPr>
          <a:xfrm>
            <a:off x="3671201" y="2819402"/>
            <a:ext cx="2246651" cy="3047998"/>
          </a:xfrm>
        </p:spPr>
        <p:txBody>
          <a:bodyPr tIns="91440">
            <a:noAutofit/>
          </a:bodyPr>
          <a:lstStyle>
            <a:lvl1pPr>
              <a:defRPr sz="2000" b="0"/>
            </a:lvl1pPr>
          </a:lstStyle>
          <a:p>
            <a:pPr lvl="0"/>
            <a:r>
              <a:rPr lang="en-US"/>
              <a:t>Edit Master text styles</a:t>
            </a:r>
          </a:p>
        </p:txBody>
      </p:sp>
      <p:sp>
        <p:nvSpPr>
          <p:cNvPr id="17" name="Text Placeholder 6"/>
          <p:cNvSpPr>
            <a:spLocks noGrp="1"/>
          </p:cNvSpPr>
          <p:nvPr>
            <p:ph type="body" sz="quarter" idx="15"/>
          </p:nvPr>
        </p:nvSpPr>
        <p:spPr>
          <a:xfrm>
            <a:off x="6502743" y="2819398"/>
            <a:ext cx="2246651" cy="3048002"/>
          </a:xfrm>
        </p:spPr>
        <p:txBody>
          <a:bodyPr tIns="91440">
            <a:noAutofit/>
          </a:bodyPr>
          <a:lstStyle>
            <a:lvl1pPr>
              <a:defRPr sz="2000" b="0"/>
            </a:lvl1pPr>
          </a:lstStyle>
          <a:p>
            <a:pPr lvl="0"/>
            <a:r>
              <a:rPr lang="en-US"/>
              <a:t>Edit Master text styles</a:t>
            </a:r>
          </a:p>
        </p:txBody>
      </p:sp>
      <p:sp>
        <p:nvSpPr>
          <p:cNvPr id="12" name="Text Placeholder 6"/>
          <p:cNvSpPr>
            <a:spLocks noGrp="1"/>
          </p:cNvSpPr>
          <p:nvPr>
            <p:ph type="body" sz="quarter" idx="16"/>
          </p:nvPr>
        </p:nvSpPr>
        <p:spPr>
          <a:xfrm>
            <a:off x="9335749" y="2819398"/>
            <a:ext cx="2246651" cy="3048002"/>
          </a:xfrm>
        </p:spPr>
        <p:txBody>
          <a:bodyPr tIns="91440">
            <a:noAutofit/>
          </a:bodyPr>
          <a:lstStyle>
            <a:lvl1pPr>
              <a:defRPr sz="2000" b="0"/>
            </a:lvl1pPr>
          </a:lstStyle>
          <a:p>
            <a:pPr lvl="0"/>
            <a:r>
              <a:rPr lang="en-US"/>
              <a:t>Edit Master text styles</a:t>
            </a:r>
          </a:p>
        </p:txBody>
      </p:sp>
      <p:sp>
        <p:nvSpPr>
          <p:cNvPr id="14" name="TextBox 13"/>
          <p:cNvSpPr txBox="1"/>
          <p:nvPr userDrawn="1"/>
        </p:nvSpPr>
        <p:spPr>
          <a:xfrm>
            <a:off x="619225"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userDrawn="1"/>
        </p:nvSpPr>
        <p:spPr>
          <a:xfrm>
            <a:off x="3446056" y="160019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userDrawn="1"/>
        </p:nvSpPr>
        <p:spPr>
          <a:xfrm>
            <a:off x="6274148"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userDrawn="1"/>
        </p:nvCxnSpPr>
        <p:spPr>
          <a:xfrm>
            <a:off x="879107" y="2119551"/>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3705938" y="2119548"/>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532770" y="2119549"/>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a:stCxn id="14" idx="6"/>
            <a:endCxn id="16" idx="2"/>
          </p:cNvCxnSpPr>
          <p:nvPr userDrawn="1"/>
        </p:nvCxnSpPr>
        <p:spPr>
          <a:xfrm flipV="1">
            <a:off x="1138989" y="1859874"/>
            <a:ext cx="2307067"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4" name="TextBox 613"/>
          <p:cNvSpPr txBox="1"/>
          <p:nvPr userDrawn="1"/>
        </p:nvSpPr>
        <p:spPr>
          <a:xfrm>
            <a:off x="9100979" y="160994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userDrawn="1"/>
        </p:nvCxnSpPr>
        <p:spPr>
          <a:xfrm>
            <a:off x="9359601" y="2129289"/>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6" idx="6"/>
            <a:endCxn id="19" idx="2"/>
          </p:cNvCxnSpPr>
          <p:nvPr userDrawn="1"/>
        </p:nvCxnSpPr>
        <p:spPr>
          <a:xfrm>
            <a:off x="3965820" y="1859874"/>
            <a:ext cx="2308328"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9" idx="6"/>
            <a:endCxn id="614" idx="2"/>
          </p:cNvCxnSpPr>
          <p:nvPr userDrawn="1"/>
        </p:nvCxnSpPr>
        <p:spPr>
          <a:xfrm>
            <a:off x="6793912" y="1859876"/>
            <a:ext cx="2307067" cy="97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8" name="Slide Number Placeholder 7"/>
          <p:cNvSpPr>
            <a:spLocks noGrp="1"/>
          </p:cNvSpPr>
          <p:nvPr>
            <p:ph type="sldNum" sz="quarter" idx="18"/>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7328401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75156" y="1610136"/>
            <a:ext cx="3054096" cy="1517904"/>
          </a:xfrm>
        </p:spPr>
        <p:txBody>
          <a:bodyPr tIns="0" bIns="91440" anchor="b">
            <a:noAutofit/>
          </a:bodyPr>
          <a:lstStyle>
            <a:lvl1pPr>
              <a:defRPr sz="1800" b="0"/>
            </a:lvl1pPr>
          </a:lstStyle>
          <a:p>
            <a:pPr lvl="0"/>
            <a:r>
              <a:rPr lang="en-US"/>
              <a:t>Edit Master text styles</a:t>
            </a:r>
          </a:p>
        </p:txBody>
      </p:sp>
      <p:sp>
        <p:nvSpPr>
          <p:cNvPr id="12" name="Text Placeholder 6"/>
          <p:cNvSpPr>
            <a:spLocks noGrp="1"/>
          </p:cNvSpPr>
          <p:nvPr>
            <p:ph type="body" sz="quarter" idx="16"/>
          </p:nvPr>
        </p:nvSpPr>
        <p:spPr>
          <a:xfrm>
            <a:off x="8547651" y="1610136"/>
            <a:ext cx="3054096" cy="1517904"/>
          </a:xfrm>
        </p:spPr>
        <p:txBody>
          <a:bodyPr tIns="0" bIns="91440" anchor="b">
            <a:noAutofit/>
          </a:bodyPr>
          <a:lstStyle>
            <a:lvl1pPr>
              <a:defRPr sz="1800" b="0"/>
            </a:lvl1pPr>
          </a:lstStyle>
          <a:p>
            <a:pPr lvl="0"/>
            <a:r>
              <a:rPr lang="en-US"/>
              <a:t>Edit Master text styles</a:t>
            </a:r>
          </a:p>
        </p:txBody>
      </p:sp>
      <p:sp>
        <p:nvSpPr>
          <p:cNvPr id="14" name="TextBox 13"/>
          <p:cNvSpPr txBox="1"/>
          <p:nvPr userDrawn="1"/>
        </p:nvSpPr>
        <p:spPr>
          <a:xfrm>
            <a:off x="635414"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userDrawn="1"/>
        </p:nvSpPr>
        <p:spPr>
          <a:xfrm>
            <a:off x="2550160"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userDrawn="1"/>
        </p:nvSpPr>
        <p:spPr>
          <a:xfrm>
            <a:off x="4464906"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userDrawn="1"/>
        </p:nvCxnSpPr>
        <p:spPr>
          <a:xfrm flipV="1">
            <a:off x="895296"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810042"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14" name="TextBox 613"/>
          <p:cNvSpPr txBox="1"/>
          <p:nvPr userDrawn="1"/>
        </p:nvSpPr>
        <p:spPr>
          <a:xfrm>
            <a:off x="6379652"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userDrawn="1"/>
        </p:nvCxnSpPr>
        <p:spPr>
          <a:xfrm>
            <a:off x="6639534"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724788"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Text Placeholder 6"/>
          <p:cNvSpPr>
            <a:spLocks noGrp="1"/>
          </p:cNvSpPr>
          <p:nvPr>
            <p:ph type="body" sz="quarter" idx="17"/>
          </p:nvPr>
        </p:nvSpPr>
        <p:spPr>
          <a:xfrm>
            <a:off x="4711404" y="1610136"/>
            <a:ext cx="3054096" cy="1517904"/>
          </a:xfrm>
        </p:spPr>
        <p:txBody>
          <a:bodyPr tIns="0" bIns="91440" anchor="b">
            <a:noAutofit/>
          </a:bodyPr>
          <a:lstStyle>
            <a:lvl1pPr>
              <a:defRPr sz="1800" b="0"/>
            </a:lvl1pPr>
          </a:lstStyle>
          <a:p>
            <a:pPr lvl="0"/>
            <a:r>
              <a:rPr lang="en-US"/>
              <a:t>Edit Master text styles</a:t>
            </a:r>
          </a:p>
        </p:txBody>
      </p:sp>
      <p:sp>
        <p:nvSpPr>
          <p:cNvPr id="30" name="TextBox 29"/>
          <p:cNvSpPr txBox="1"/>
          <p:nvPr userDrawn="1"/>
        </p:nvSpPr>
        <p:spPr>
          <a:xfrm>
            <a:off x="8294396"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5</a:t>
            </a:r>
          </a:p>
        </p:txBody>
      </p:sp>
      <p:cxnSp>
        <p:nvCxnSpPr>
          <p:cNvPr id="31" name="Straight Connector 30"/>
          <p:cNvCxnSpPr/>
          <p:nvPr userDrawn="1"/>
        </p:nvCxnSpPr>
        <p:spPr>
          <a:xfrm flipV="1">
            <a:off x="8554278"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8"/>
          </p:nvPr>
        </p:nvSpPr>
        <p:spPr>
          <a:xfrm>
            <a:off x="2801904" y="4594767"/>
            <a:ext cx="3054096" cy="1517904"/>
          </a:xfrm>
        </p:spPr>
        <p:txBody>
          <a:bodyPr tIns="91440">
            <a:noAutofit/>
          </a:bodyPr>
          <a:lstStyle>
            <a:lvl1pPr>
              <a:defRPr sz="1800" b="0"/>
            </a:lvl1pPr>
          </a:lstStyle>
          <a:p>
            <a:pPr lvl="0"/>
            <a:r>
              <a:rPr lang="en-US"/>
              <a:t>Edit Master text styles</a:t>
            </a:r>
          </a:p>
        </p:txBody>
      </p:sp>
      <p:sp>
        <p:nvSpPr>
          <p:cNvPr id="33" name="Text Placeholder 6"/>
          <p:cNvSpPr>
            <a:spLocks noGrp="1"/>
          </p:cNvSpPr>
          <p:nvPr>
            <p:ph type="body" sz="quarter" idx="19"/>
          </p:nvPr>
        </p:nvSpPr>
        <p:spPr>
          <a:xfrm>
            <a:off x="6638152" y="4594767"/>
            <a:ext cx="3054096" cy="1517904"/>
          </a:xfrm>
        </p:spPr>
        <p:txBody>
          <a:bodyPr tIns="91440">
            <a:noAutofit/>
          </a:bodyPr>
          <a:lstStyle>
            <a:lvl1pPr>
              <a:defRPr sz="1800" b="0"/>
            </a:lvl1pPr>
          </a:lstStyle>
          <a:p>
            <a:pPr lvl="0"/>
            <a:r>
              <a:rPr lang="en-US"/>
              <a:t>Edit Master text styles</a:t>
            </a:r>
          </a:p>
        </p:txBody>
      </p:sp>
      <p:cxnSp>
        <p:nvCxnSpPr>
          <p:cNvPr id="8" name="Straight Connector 7"/>
          <p:cNvCxnSpPr>
            <a:stCxn id="14" idx="6"/>
            <a:endCxn id="16" idx="2"/>
          </p:cNvCxnSpPr>
          <p:nvPr userDrawn="1"/>
        </p:nvCxnSpPr>
        <p:spPr>
          <a:xfrm>
            <a:off x="1155178"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6"/>
            <a:endCxn id="19" idx="2"/>
          </p:cNvCxnSpPr>
          <p:nvPr userDrawn="1"/>
        </p:nvCxnSpPr>
        <p:spPr>
          <a:xfrm>
            <a:off x="3069924"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6"/>
            <a:endCxn id="614" idx="2"/>
          </p:cNvCxnSpPr>
          <p:nvPr userDrawn="1"/>
        </p:nvCxnSpPr>
        <p:spPr>
          <a:xfrm>
            <a:off x="4984670"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14" idx="6"/>
            <a:endCxn id="30" idx="2"/>
          </p:cNvCxnSpPr>
          <p:nvPr userDrawn="1"/>
        </p:nvCxnSpPr>
        <p:spPr>
          <a:xfrm>
            <a:off x="6899416" y="3861404"/>
            <a:ext cx="13949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20"/>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1"/>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4266783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81407" y="1611081"/>
            <a:ext cx="2562557" cy="1517904"/>
          </a:xfrm>
        </p:spPr>
        <p:txBody>
          <a:bodyPr tIns="0" bIns="91440" anchor="b">
            <a:noAutofit/>
          </a:bodyPr>
          <a:lstStyle>
            <a:lvl1pPr>
              <a:defRPr sz="1600" b="0"/>
            </a:lvl1pPr>
          </a:lstStyle>
          <a:p>
            <a:pPr lvl="0"/>
            <a:r>
              <a:rPr lang="en-US"/>
              <a:t>Edit Master text styles</a:t>
            </a:r>
          </a:p>
        </p:txBody>
      </p:sp>
      <p:sp>
        <p:nvSpPr>
          <p:cNvPr id="12" name="Text Placeholder 6"/>
          <p:cNvSpPr>
            <a:spLocks noGrp="1"/>
          </p:cNvSpPr>
          <p:nvPr>
            <p:ph type="body" sz="quarter" idx="16"/>
          </p:nvPr>
        </p:nvSpPr>
        <p:spPr>
          <a:xfrm>
            <a:off x="7389315" y="1611081"/>
            <a:ext cx="2562557" cy="1517904"/>
          </a:xfrm>
        </p:spPr>
        <p:txBody>
          <a:bodyPr tIns="0" bIns="91440" anchor="b">
            <a:noAutofit/>
          </a:bodyPr>
          <a:lstStyle>
            <a:lvl1pPr>
              <a:defRPr sz="1600" b="0"/>
            </a:lvl1pPr>
          </a:lstStyle>
          <a:p>
            <a:pPr lvl="0"/>
            <a:r>
              <a:rPr lang="en-US"/>
              <a:t>Edit Master text styles</a:t>
            </a:r>
          </a:p>
        </p:txBody>
      </p:sp>
      <p:sp>
        <p:nvSpPr>
          <p:cNvPr id="14" name="TextBox 13"/>
          <p:cNvSpPr txBox="1"/>
          <p:nvPr userDrawn="1"/>
        </p:nvSpPr>
        <p:spPr>
          <a:xfrm>
            <a:off x="635414"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userDrawn="1"/>
        </p:nvSpPr>
        <p:spPr>
          <a:xfrm>
            <a:off x="2263193"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userDrawn="1"/>
        </p:nvSpPr>
        <p:spPr>
          <a:xfrm>
            <a:off x="3890972"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userDrawn="1"/>
        </p:nvCxnSpPr>
        <p:spPr>
          <a:xfrm flipV="1">
            <a:off x="895296"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08384"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14" name="TextBox 613"/>
          <p:cNvSpPr txBox="1"/>
          <p:nvPr userDrawn="1"/>
        </p:nvSpPr>
        <p:spPr>
          <a:xfrm>
            <a:off x="5518751"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userDrawn="1"/>
        </p:nvCxnSpPr>
        <p:spPr>
          <a:xfrm>
            <a:off x="5773725"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155763" y="3143024"/>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Text Placeholder 6"/>
          <p:cNvSpPr>
            <a:spLocks noGrp="1"/>
          </p:cNvSpPr>
          <p:nvPr>
            <p:ph type="body" sz="quarter" idx="17"/>
          </p:nvPr>
        </p:nvSpPr>
        <p:spPr>
          <a:xfrm>
            <a:off x="4135361" y="1611081"/>
            <a:ext cx="2562557" cy="1517904"/>
          </a:xfrm>
        </p:spPr>
        <p:txBody>
          <a:bodyPr tIns="0" bIns="91440" anchor="b">
            <a:noAutofit/>
          </a:bodyPr>
          <a:lstStyle>
            <a:lvl1pPr>
              <a:defRPr sz="1600" b="0"/>
            </a:lvl1pPr>
          </a:lstStyle>
          <a:p>
            <a:pPr lvl="0"/>
            <a:r>
              <a:rPr lang="en-US"/>
              <a:t>Edit Master text styles</a:t>
            </a:r>
          </a:p>
        </p:txBody>
      </p:sp>
      <p:sp>
        <p:nvSpPr>
          <p:cNvPr id="30" name="TextBox 29"/>
          <p:cNvSpPr txBox="1"/>
          <p:nvPr userDrawn="1"/>
        </p:nvSpPr>
        <p:spPr>
          <a:xfrm>
            <a:off x="7146530"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5</a:t>
            </a:r>
          </a:p>
        </p:txBody>
      </p:sp>
      <p:cxnSp>
        <p:nvCxnSpPr>
          <p:cNvPr id="31" name="Straight Connector 30"/>
          <p:cNvCxnSpPr/>
          <p:nvPr userDrawn="1"/>
        </p:nvCxnSpPr>
        <p:spPr>
          <a:xfrm flipV="1">
            <a:off x="7416229" y="3143024"/>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8"/>
          </p:nvPr>
        </p:nvSpPr>
        <p:spPr>
          <a:xfrm>
            <a:off x="2508384" y="4595712"/>
            <a:ext cx="2562557" cy="1517904"/>
          </a:xfrm>
        </p:spPr>
        <p:txBody>
          <a:bodyPr tIns="91440">
            <a:noAutofit/>
          </a:bodyPr>
          <a:lstStyle>
            <a:lvl1pPr>
              <a:defRPr sz="1600" b="0"/>
            </a:lvl1pPr>
          </a:lstStyle>
          <a:p>
            <a:pPr lvl="0"/>
            <a:r>
              <a:rPr lang="en-US"/>
              <a:t>Edit Master text styles</a:t>
            </a:r>
          </a:p>
        </p:txBody>
      </p:sp>
      <p:sp>
        <p:nvSpPr>
          <p:cNvPr id="33" name="Text Placeholder 6"/>
          <p:cNvSpPr>
            <a:spLocks noGrp="1"/>
          </p:cNvSpPr>
          <p:nvPr>
            <p:ph type="body" sz="quarter" idx="19"/>
          </p:nvPr>
        </p:nvSpPr>
        <p:spPr>
          <a:xfrm>
            <a:off x="5762338" y="4595712"/>
            <a:ext cx="2562557" cy="1517904"/>
          </a:xfrm>
        </p:spPr>
        <p:txBody>
          <a:bodyPr tIns="91440">
            <a:noAutofit/>
          </a:bodyPr>
          <a:lstStyle>
            <a:lvl1pPr>
              <a:defRPr sz="1600" b="0"/>
            </a:lvl1pPr>
          </a:lstStyle>
          <a:p>
            <a:pPr lvl="0"/>
            <a:r>
              <a:rPr lang="en-US"/>
              <a:t>Edit Master text styles</a:t>
            </a:r>
          </a:p>
        </p:txBody>
      </p:sp>
      <p:cxnSp>
        <p:nvCxnSpPr>
          <p:cNvPr id="8" name="Straight Connector 7"/>
          <p:cNvCxnSpPr>
            <a:stCxn id="14" idx="6"/>
            <a:endCxn id="16" idx="2"/>
          </p:cNvCxnSpPr>
          <p:nvPr userDrawn="1"/>
        </p:nvCxnSpPr>
        <p:spPr>
          <a:xfrm>
            <a:off x="1155178"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6"/>
            <a:endCxn id="19" idx="2"/>
          </p:cNvCxnSpPr>
          <p:nvPr userDrawn="1"/>
        </p:nvCxnSpPr>
        <p:spPr>
          <a:xfrm>
            <a:off x="2782957"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6"/>
            <a:endCxn id="614" idx="2"/>
          </p:cNvCxnSpPr>
          <p:nvPr userDrawn="1"/>
        </p:nvCxnSpPr>
        <p:spPr>
          <a:xfrm>
            <a:off x="4410736"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14" idx="6"/>
            <a:endCxn id="30" idx="2"/>
          </p:cNvCxnSpPr>
          <p:nvPr userDrawn="1"/>
        </p:nvCxnSpPr>
        <p:spPr>
          <a:xfrm>
            <a:off x="6038515"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8774308"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6</a:t>
            </a:r>
          </a:p>
        </p:txBody>
      </p:sp>
      <p:cxnSp>
        <p:nvCxnSpPr>
          <p:cNvPr id="34" name="Straight Connector 33"/>
          <p:cNvCxnSpPr/>
          <p:nvPr userDrawn="1"/>
        </p:nvCxnSpPr>
        <p:spPr>
          <a:xfrm>
            <a:off x="9034190" y="4121025"/>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5" name="Text Placeholder 6"/>
          <p:cNvSpPr>
            <a:spLocks noGrp="1"/>
          </p:cNvSpPr>
          <p:nvPr>
            <p:ph type="body" sz="quarter" idx="20"/>
          </p:nvPr>
        </p:nvSpPr>
        <p:spPr>
          <a:xfrm>
            <a:off x="9016290" y="4575916"/>
            <a:ext cx="2562557" cy="1517904"/>
          </a:xfrm>
        </p:spPr>
        <p:txBody>
          <a:bodyPr tIns="91440">
            <a:noAutofit/>
          </a:bodyPr>
          <a:lstStyle>
            <a:lvl1pPr>
              <a:defRPr sz="1600" b="0"/>
            </a:lvl1pPr>
          </a:lstStyle>
          <a:p>
            <a:pPr lvl="0"/>
            <a:r>
              <a:rPr lang="en-US"/>
              <a:t>Edit Master text styles</a:t>
            </a:r>
          </a:p>
        </p:txBody>
      </p:sp>
      <p:cxnSp>
        <p:nvCxnSpPr>
          <p:cNvPr id="22" name="Straight Connector 21"/>
          <p:cNvCxnSpPr>
            <a:stCxn id="30" idx="6"/>
            <a:endCxn id="26" idx="2"/>
          </p:cNvCxnSpPr>
          <p:nvPr userDrawn="1"/>
        </p:nvCxnSpPr>
        <p:spPr>
          <a:xfrm>
            <a:off x="7666294" y="3860223"/>
            <a:ext cx="110801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21"/>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2"/>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39056913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 Right Image Full Bleed">
    <p:bg>
      <p:bgRef idx="1001">
        <a:schemeClr val="bg1"/>
      </p:bgRef>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6096000" cy="6858000"/>
          </a:xfrm>
          <a:solidFill>
            <a:schemeClr val="accent4"/>
          </a:solidFill>
        </p:spPr>
        <p:txBody>
          <a:bodyPr/>
          <a:lstStyle/>
          <a:p>
            <a:r>
              <a:rPr lang="en-US"/>
              <a:t>Click icon to add picture</a:t>
            </a:r>
            <a:endParaRPr lang="en-US" dirty="0"/>
          </a:p>
        </p:txBody>
      </p:sp>
      <p:sp>
        <p:nvSpPr>
          <p:cNvPr id="2" name="Title 1"/>
          <p:cNvSpPr>
            <a:spLocks noGrp="1"/>
          </p:cNvSpPr>
          <p:nvPr>
            <p:ph type="title"/>
          </p:nvPr>
        </p:nvSpPr>
        <p:spPr>
          <a:xfrm>
            <a:off x="6400800" y="381001"/>
            <a:ext cx="5181600" cy="923920"/>
          </a:xfrm>
        </p:spPr>
        <p:txBody>
          <a:bodyPr/>
          <a:lstStyle/>
          <a:p>
            <a:r>
              <a:rPr lang="en-US"/>
              <a:t>Click to edit Master title style</a:t>
            </a:r>
            <a:endParaRPr lang="en-US" dirty="0"/>
          </a:p>
        </p:txBody>
      </p:sp>
      <p:sp>
        <p:nvSpPr>
          <p:cNvPr id="11" name="Text Placeholder 10"/>
          <p:cNvSpPr>
            <a:spLocks noGrp="1"/>
          </p:cNvSpPr>
          <p:nvPr>
            <p:ph type="body" sz="quarter" idx="19"/>
          </p:nvPr>
        </p:nvSpPr>
        <p:spPr>
          <a:xfrm>
            <a:off x="6400800"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20"/>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21"/>
          </p:nvPr>
        </p:nvSpPr>
        <p:spPr/>
        <p:txBody>
          <a:bodyPr/>
          <a:lstStyle/>
          <a:p>
            <a:fld id="{B6D1532F-61F1-B941-ACDF-6BC65E0B4055}"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extLst>
      <p:ext uri="{BB962C8B-B14F-4D97-AF65-F5344CB8AC3E}">
        <p14:creationId xmlns:p14="http://schemas.microsoft.com/office/powerpoint/2010/main" val="1103644174"/>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all Out + Right Image Full Bleed">
    <p:bg>
      <p:bgRef idx="1001">
        <a:schemeClr val="bg1"/>
      </p:bgRef>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6096000" cy="6858000"/>
          </a:xfrm>
          <a:solidFill>
            <a:schemeClr val="accent4"/>
          </a:solidFill>
        </p:spPr>
        <p:txBody>
          <a:bodyPr/>
          <a:lstStyle/>
          <a:p>
            <a:r>
              <a:rPr lang="en-US"/>
              <a:t>Click icon to add picture</a:t>
            </a:r>
            <a:endParaRPr lang="en-US" dirty="0"/>
          </a:p>
        </p:txBody>
      </p:sp>
      <p:sp>
        <p:nvSpPr>
          <p:cNvPr id="11" name="Text Placeholder 10"/>
          <p:cNvSpPr>
            <a:spLocks noGrp="1"/>
          </p:cNvSpPr>
          <p:nvPr>
            <p:ph type="body" sz="quarter" idx="19"/>
          </p:nvPr>
        </p:nvSpPr>
        <p:spPr>
          <a:xfrm>
            <a:off x="6400800" y="685800"/>
            <a:ext cx="5181600" cy="5486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20"/>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21"/>
          </p:nvPr>
        </p:nvSpPr>
        <p:spPr/>
        <p:txBody>
          <a:bodyPr/>
          <a:lstStyle/>
          <a:p>
            <a:fld id="{B6D1532F-61F1-B941-ACDF-6BC65E0B4055}"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extLst>
      <p:ext uri="{BB962C8B-B14F-4D97-AF65-F5344CB8AC3E}">
        <p14:creationId xmlns:p14="http://schemas.microsoft.com/office/powerpoint/2010/main" val="161592996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text wide">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10969246"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No content whit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1"/>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7919855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No content black">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1"/>
          </p:nvPr>
        </p:nvSpPr>
        <p:spPr/>
        <p:txBody>
          <a:bodyPr/>
          <a:lstStyle/>
          <a:p>
            <a:fld id="{B6D1532F-61F1-B941-ACDF-6BC65E0B4055}"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extLst>
      <p:ext uri="{BB962C8B-B14F-4D97-AF65-F5344CB8AC3E}">
        <p14:creationId xmlns:p14="http://schemas.microsoft.com/office/powerpoint/2010/main" val="2679363710"/>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No content blue">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 name="Footer Placeholder 1"/>
          <p:cNvSpPr>
            <a:spLocks noGrp="1"/>
          </p:cNvSpPr>
          <p:nvPr>
            <p:ph type="ftr" sz="quarter" idx="10"/>
          </p:nvPr>
        </p:nvSpPr>
        <p:spPr/>
        <p:txBody>
          <a:bodyPr/>
          <a:lstStyle>
            <a:lvl1pPr>
              <a:defRPr>
                <a:solidFill>
                  <a:schemeClr val="accent4"/>
                </a:solidFill>
              </a:defRPr>
            </a:lvl1pPr>
          </a:lstStyle>
          <a:p>
            <a:r>
              <a:rPr lang="en-US"/>
              <a:t>Presentation Title | Date | Aptiv Confidential</a:t>
            </a:r>
            <a:endParaRPr lang="en-US" dirty="0"/>
          </a:p>
        </p:txBody>
      </p:sp>
      <p:sp>
        <p:nvSpPr>
          <p:cNvPr id="6" name="Slide Number Placeholder 5"/>
          <p:cNvSpPr>
            <a:spLocks noGrp="1"/>
          </p:cNvSpPr>
          <p:nvPr>
            <p:ph type="sldNum" sz="quarter" idx="11"/>
          </p:nvPr>
        </p:nvSpPr>
        <p:spPr/>
        <p:txBody>
          <a:bodyPr/>
          <a:lstStyle>
            <a:lvl1pPr>
              <a:defRPr>
                <a:solidFill>
                  <a:schemeClr val="accent4"/>
                </a:solidFill>
              </a:defRPr>
            </a:lvl1p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3420324355"/>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No content white + takeawa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1"/>
          </p:nvPr>
        </p:nvSpPr>
        <p:spPr/>
        <p:txBody>
          <a:bodyPr/>
          <a:lstStyle/>
          <a:p>
            <a:fld id="{B6D1532F-61F1-B941-ACDF-6BC65E0B4055}" type="slidenum">
              <a:rPr lang="en-US" smtClean="0"/>
              <a:pPr/>
              <a:t>‹#›</a:t>
            </a:fld>
            <a:endParaRPr lang="en-US" dirty="0"/>
          </a:p>
        </p:txBody>
      </p:sp>
      <p:sp>
        <p:nvSpPr>
          <p:cNvPr id="7"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25823285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blac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extLst>
      <p:ext uri="{BB962C8B-B14F-4D97-AF65-F5344CB8AC3E}">
        <p14:creationId xmlns:p14="http://schemas.microsoft.com/office/powerpoint/2010/main" val="1599790031"/>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051349"/>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Presentation title black">
    <p:bg>
      <p:bgRef idx="1001">
        <a:schemeClr val="bg1"/>
      </p:bgRef>
    </p:bg>
    <p:spTree>
      <p:nvGrpSpPr>
        <p:cNvPr id="1" name=""/>
        <p:cNvGrpSpPr/>
        <p:nvPr/>
      </p:nvGrpSpPr>
      <p:grpSpPr>
        <a:xfrm>
          <a:off x="0" y="0"/>
          <a:ext cx="0" cy="0"/>
          <a:chOff x="0" y="0"/>
          <a:chExt cx="0" cy="0"/>
        </a:xfrm>
      </p:grpSpPr>
      <p:sp>
        <p:nvSpPr>
          <p:cNvPr id="15" name="Oval 14"/>
          <p:cNvSpPr/>
          <p:nvPr/>
        </p:nvSpPr>
        <p:spPr>
          <a:xfrm>
            <a:off x="-241739" y="171844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lvl1pPr>
          </a:lstStyle>
          <a:p>
            <a:pPr lvl="0"/>
            <a:r>
              <a:rPr lang="en-US"/>
              <a:t>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0872" y="6141573"/>
            <a:ext cx="2289401" cy="515630"/>
          </a:xfrm>
          <a:prstGeom prst="rect">
            <a:avLst/>
          </a:prstGeom>
        </p:spPr>
      </p:pic>
      <p:sp>
        <p:nvSpPr>
          <p:cNvPr id="3" name="Text Placeholder 2"/>
          <p:cNvSpPr>
            <a:spLocks noGrp="1"/>
          </p:cNvSpPr>
          <p:nvPr>
            <p:ph type="body" sz="quarter" idx="15"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6"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7" hasCustomPrompt="1"/>
          </p:nvPr>
        </p:nvSpPr>
        <p:spPr>
          <a:xfrm>
            <a:off x="3657600" y="685800"/>
            <a:ext cx="3962400" cy="304800"/>
          </a:xfrm>
        </p:spPr>
        <p:txBody>
          <a:bodyPr>
            <a:normAutofit/>
          </a:bodyPr>
          <a:lstStyle>
            <a:lvl1pPr>
              <a:defRPr sz="1800" b="0"/>
            </a:lvl1pPr>
          </a:lstStyle>
          <a:p>
            <a:pPr lvl="0"/>
            <a:r>
              <a:rPr lang="en-US" dirty="0"/>
              <a:t>Presenter Title</a:t>
            </a:r>
          </a:p>
        </p:txBody>
      </p:sp>
    </p:spTree>
    <p:extLst>
      <p:ext uri="{BB962C8B-B14F-4D97-AF65-F5344CB8AC3E}">
        <p14:creationId xmlns:p14="http://schemas.microsoft.com/office/powerpoint/2010/main" val="4244253572"/>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Presentation title whit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1908" y="6141328"/>
            <a:ext cx="2290482" cy="515875"/>
          </a:xfrm>
          <a:prstGeom prst="rect">
            <a:avLst/>
          </a:prstGeom>
        </p:spPr>
      </p:pic>
      <p:sp>
        <p:nvSpPr>
          <p:cNvPr id="15" name="Oval 14"/>
          <p:cNvSpPr/>
          <p:nvPr/>
        </p:nvSpPr>
        <p:spPr>
          <a:xfrm>
            <a:off x="-241739" y="171844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lvl1pPr>
          </a:lstStyle>
          <a:p>
            <a:pPr lvl="0"/>
            <a:r>
              <a:rPr lang="en-US"/>
              <a:t>Edit Master text styles</a:t>
            </a:r>
          </a:p>
        </p:txBody>
      </p:sp>
      <p:sp>
        <p:nvSpPr>
          <p:cNvPr id="9" name="Text Placeholder 2"/>
          <p:cNvSpPr>
            <a:spLocks noGrp="1"/>
          </p:cNvSpPr>
          <p:nvPr>
            <p:ph type="body" sz="quarter" idx="15"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6"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7" hasCustomPrompt="1"/>
          </p:nvPr>
        </p:nvSpPr>
        <p:spPr>
          <a:xfrm>
            <a:off x="3657600" y="685800"/>
            <a:ext cx="3962400" cy="304800"/>
          </a:xfrm>
        </p:spPr>
        <p:txBody>
          <a:bodyPr>
            <a:normAutofit/>
          </a:bodyPr>
          <a:lstStyle>
            <a:lvl1pPr>
              <a:defRPr sz="1800" b="0"/>
            </a:lvl1pPr>
          </a:lstStyle>
          <a:p>
            <a:pPr lvl="0"/>
            <a:r>
              <a:rPr lang="en-US" dirty="0"/>
              <a:t>Presenter Title</a:t>
            </a:r>
          </a:p>
        </p:txBody>
      </p:sp>
    </p:spTree>
    <p:extLst>
      <p:ext uri="{BB962C8B-B14F-4D97-AF65-F5344CB8AC3E}">
        <p14:creationId xmlns:p14="http://schemas.microsoft.com/office/powerpoint/2010/main" val="12830788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Presentation title +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5867400"/>
          </a:xfrm>
          <a:solidFill>
            <a:schemeClr val="accent4"/>
          </a:solidFill>
        </p:spPr>
        <p:txBody>
          <a:bodyPr>
            <a:normAutofit/>
          </a:bodyPr>
          <a:lstStyle>
            <a:lvl1pPr>
              <a:defRPr sz="1800"/>
            </a:lvl1pPr>
          </a:lstStyle>
          <a:p>
            <a:r>
              <a:rPr lang="en-US"/>
              <a:t>Click icon to add picture</a:t>
            </a: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effectLst>
                  <a:outerShdw blurRad="50800" dist="38100" dir="8100000" algn="tr" rotWithShape="0">
                    <a:prstClr val="black">
                      <a:alpha val="40000"/>
                    </a:prstClr>
                  </a:outerShdw>
                </a:effectLst>
              </a:defRPr>
            </a:lvl1pPr>
          </a:lstStyle>
          <a:p>
            <a:pPr lvl="0"/>
            <a:r>
              <a:rPr lang="en-US"/>
              <a:t>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0872" y="6141573"/>
            <a:ext cx="2289401" cy="515630"/>
          </a:xfrm>
          <a:prstGeom prst="rect">
            <a:avLst/>
          </a:prstGeom>
        </p:spPr>
      </p:pic>
      <p:sp>
        <p:nvSpPr>
          <p:cNvPr id="8" name="Text Placeholder 2"/>
          <p:cNvSpPr>
            <a:spLocks noGrp="1"/>
          </p:cNvSpPr>
          <p:nvPr>
            <p:ph type="body" sz="quarter" idx="16"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7"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8" hasCustomPrompt="1"/>
          </p:nvPr>
        </p:nvSpPr>
        <p:spPr>
          <a:xfrm>
            <a:off x="3657600" y="685800"/>
            <a:ext cx="3962400" cy="304800"/>
          </a:xfrm>
        </p:spPr>
        <p:txBody>
          <a:bodyPr>
            <a:normAutofit/>
          </a:bodyPr>
          <a:lstStyle>
            <a:lvl1pPr>
              <a:defRPr sz="1800" b="0"/>
            </a:lvl1pPr>
          </a:lstStyle>
          <a:p>
            <a:pPr lvl="0"/>
            <a:r>
              <a:rPr lang="en-US" dirty="0"/>
              <a:t>Presenter Title</a:t>
            </a:r>
          </a:p>
        </p:txBody>
      </p:sp>
      <p:grpSp>
        <p:nvGrpSpPr>
          <p:cNvPr id="9" name="Group 8"/>
          <p:cNvGrpSpPr/>
          <p:nvPr/>
        </p:nvGrpSpPr>
        <p:grpSpPr>
          <a:xfrm>
            <a:off x="0" y="7059581"/>
            <a:ext cx="4804898" cy="184666"/>
            <a:chOff x="6311590" y="7118434"/>
            <a:chExt cx="4796677" cy="184666"/>
          </a:xfrm>
        </p:grpSpPr>
        <p:sp>
          <p:nvSpPr>
            <p:cNvPr id="12" name="Rectangle 11"/>
            <p:cNvSpPr/>
            <p:nvPr userDrawn="1"/>
          </p:nvSpPr>
          <p:spPr>
            <a:xfrm>
              <a:off x="6311590" y="7118434"/>
              <a:ext cx="45720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1100" b="1" baseline="0" dirty="0">
                  <a:solidFill>
                    <a:srgbClr val="929D96"/>
                  </a:solidFill>
                </a:rPr>
                <a:t>Note</a:t>
              </a:r>
              <a:endParaRPr lang="en-US" sz="1100" baseline="0" dirty="0">
                <a:solidFill>
                  <a:srgbClr val="929D96"/>
                </a:solidFill>
              </a:endParaRPr>
            </a:p>
          </p:txBody>
        </p:sp>
        <p:sp>
          <p:nvSpPr>
            <p:cNvPr id="13" name="Rectangle 12"/>
            <p:cNvSpPr/>
            <p:nvPr userDrawn="1"/>
          </p:nvSpPr>
          <p:spPr>
            <a:xfrm>
              <a:off x="6793974" y="7133823"/>
              <a:ext cx="4314293" cy="169277"/>
            </a:xfrm>
            <a:prstGeom prst="rect">
              <a:avLst/>
            </a:prstGeom>
          </p:spPr>
          <p:txBody>
            <a:bodyPr wrap="square" lIns="0" tIns="0" rIns="0" bIns="0">
              <a:spAutoFit/>
            </a:bodyPr>
            <a:lstStyle/>
            <a:p>
              <a:pPr algn="l"/>
              <a:r>
                <a:rPr lang="en-US" sz="1100" baseline="0" dirty="0">
                  <a:solidFill>
                    <a:srgbClr val="929D96"/>
                  </a:solidFill>
                  <a:sym typeface="Wingdings 3" panose="05040102010807070707" pitchFamily="18" charset="2"/>
                </a:rPr>
                <a:t>Use this slide with a light colored image</a:t>
              </a:r>
            </a:p>
          </p:txBody>
        </p:sp>
      </p:grpSp>
    </p:spTree>
    <p:extLst>
      <p:ext uri="{BB962C8B-B14F-4D97-AF65-F5344CB8AC3E}">
        <p14:creationId xmlns:p14="http://schemas.microsoft.com/office/powerpoint/2010/main" val="1714176119"/>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Presentation title + image white">
    <p:spTree>
      <p:nvGrpSpPr>
        <p:cNvPr id="1" name=""/>
        <p:cNvGrpSpPr/>
        <p:nvPr/>
      </p:nvGrpSpPr>
      <p:grpSpPr>
        <a:xfrm>
          <a:off x="0" y="0"/>
          <a:ext cx="0" cy="0"/>
          <a:chOff x="0" y="0"/>
          <a:chExt cx="0" cy="0"/>
        </a:xfrm>
      </p:grpSpPr>
      <p:sp>
        <p:nvSpPr>
          <p:cNvPr id="9" name="Picture Placeholder 3"/>
          <p:cNvSpPr>
            <a:spLocks noGrp="1"/>
          </p:cNvSpPr>
          <p:nvPr>
            <p:ph type="pic" sz="quarter" idx="15"/>
          </p:nvPr>
        </p:nvSpPr>
        <p:spPr>
          <a:xfrm>
            <a:off x="0" y="0"/>
            <a:ext cx="12192000" cy="5867400"/>
          </a:xfrm>
          <a:solidFill>
            <a:schemeClr val="accent4"/>
          </a:solidFill>
        </p:spPr>
        <p:txBody>
          <a:bodyPr>
            <a:normAutofit/>
          </a:bodyPr>
          <a:lstStyle>
            <a:lvl1pPr>
              <a:defRPr sz="1800"/>
            </a:lvl1pPr>
          </a:lstStyle>
          <a:p>
            <a:r>
              <a:rPr lang="en-US"/>
              <a:t>Click icon to add picture</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1908" y="6141328"/>
            <a:ext cx="2290482" cy="515875"/>
          </a:xfrm>
          <a:prstGeom prst="rect">
            <a:avLst/>
          </a:prstGeom>
        </p:spPr>
      </p:pic>
      <p:sp>
        <p:nvSpPr>
          <p:cNvPr id="17" name="Text Placeholder 16"/>
          <p:cNvSpPr>
            <a:spLocks noGrp="1"/>
          </p:cNvSpPr>
          <p:nvPr>
            <p:ph type="body" sz="quarter" idx="10"/>
          </p:nvPr>
        </p:nvSpPr>
        <p:spPr>
          <a:xfrm>
            <a:off x="609600" y="1600200"/>
            <a:ext cx="7010400" cy="3352800"/>
          </a:xfrm>
          <a:effectLst>
            <a:outerShdw blurRad="50800" dist="38100" dir="8100000" algn="tr" rotWithShape="0">
              <a:prstClr val="black">
                <a:alpha val="40000"/>
              </a:prstClr>
            </a:outerShdw>
          </a:effectLst>
        </p:spPr>
        <p:txBody>
          <a:bodyPr>
            <a:normAutofit/>
          </a:bodyPr>
          <a:lstStyle>
            <a:lvl1pPr>
              <a:defRPr sz="4800" cap="all" spc="200" baseline="0">
                <a:solidFill>
                  <a:schemeClr val="bg1"/>
                </a:solidFill>
              </a:defRPr>
            </a:lvl1pPr>
          </a:lstStyle>
          <a:p>
            <a:pPr lvl="0"/>
            <a:r>
              <a:rPr lang="en-US"/>
              <a:t>Edit Master text styles</a:t>
            </a:r>
          </a:p>
        </p:txBody>
      </p:sp>
      <p:sp>
        <p:nvSpPr>
          <p:cNvPr id="10" name="Text Placeholder 2"/>
          <p:cNvSpPr>
            <a:spLocks noGrp="1"/>
          </p:cNvSpPr>
          <p:nvPr>
            <p:ph type="body" sz="quarter" idx="16" hasCustomPrompt="1"/>
          </p:nvPr>
        </p:nvSpPr>
        <p:spPr>
          <a:xfrm>
            <a:off x="609600" y="381000"/>
            <a:ext cx="2743200" cy="304800"/>
          </a:xfrm>
        </p:spPr>
        <p:txBody>
          <a:bodyPr>
            <a:normAutofit/>
          </a:bodyPr>
          <a:lstStyle>
            <a:lvl1pPr>
              <a:defRPr sz="1800" b="0">
                <a:solidFill>
                  <a:schemeClr val="bg1"/>
                </a:solidFill>
                <a:effectLst>
                  <a:outerShdw blurRad="50800" dist="38100" dir="8100000" algn="tr" rotWithShape="0">
                    <a:prstClr val="black">
                      <a:alpha val="40000"/>
                    </a:prstClr>
                  </a:outerShdw>
                </a:effectLst>
              </a:defRPr>
            </a:lvl1pPr>
          </a:lstStyle>
          <a:p>
            <a:pPr lvl="0"/>
            <a:r>
              <a:rPr lang="en-US" dirty="0"/>
              <a:t>Date</a:t>
            </a:r>
          </a:p>
        </p:txBody>
      </p:sp>
      <p:sp>
        <p:nvSpPr>
          <p:cNvPr id="11" name="Text Placeholder 2"/>
          <p:cNvSpPr>
            <a:spLocks noGrp="1"/>
          </p:cNvSpPr>
          <p:nvPr>
            <p:ph type="body" sz="quarter" idx="17" hasCustomPrompt="1"/>
          </p:nvPr>
        </p:nvSpPr>
        <p:spPr>
          <a:xfrm>
            <a:off x="3657600" y="381000"/>
            <a:ext cx="3962400" cy="304800"/>
          </a:xfrm>
        </p:spPr>
        <p:txBody>
          <a:bodyPr>
            <a:normAutofit/>
          </a:bodyPr>
          <a:lstStyle>
            <a:lvl1pPr>
              <a:defRPr sz="1800" b="1">
                <a:solidFill>
                  <a:schemeClr val="bg1"/>
                </a:solidFill>
                <a:effectLst>
                  <a:outerShdw blurRad="50800" dist="38100" dir="8100000" algn="tr" rotWithShape="0">
                    <a:prstClr val="black">
                      <a:alpha val="40000"/>
                    </a:prstClr>
                  </a:outerShdw>
                </a:effectLst>
              </a:defRPr>
            </a:lvl1pPr>
          </a:lstStyle>
          <a:p>
            <a:pPr lvl="0"/>
            <a:r>
              <a:rPr lang="en-US" dirty="0"/>
              <a:t>Presenter Name</a:t>
            </a:r>
          </a:p>
        </p:txBody>
      </p:sp>
      <p:sp>
        <p:nvSpPr>
          <p:cNvPr id="12" name="Text Placeholder 2"/>
          <p:cNvSpPr>
            <a:spLocks noGrp="1"/>
          </p:cNvSpPr>
          <p:nvPr>
            <p:ph type="body" sz="quarter" idx="18" hasCustomPrompt="1"/>
          </p:nvPr>
        </p:nvSpPr>
        <p:spPr>
          <a:xfrm>
            <a:off x="3657600" y="685800"/>
            <a:ext cx="3962400" cy="304800"/>
          </a:xfrm>
        </p:spPr>
        <p:txBody>
          <a:bodyPr>
            <a:normAutofit/>
          </a:bodyPr>
          <a:lstStyle>
            <a:lvl1pPr>
              <a:defRPr sz="1800" b="0">
                <a:solidFill>
                  <a:schemeClr val="bg1"/>
                </a:solidFill>
                <a:effectLst>
                  <a:outerShdw blurRad="50800" dist="38100" dir="8100000" algn="tr" rotWithShape="0">
                    <a:prstClr val="black">
                      <a:alpha val="40000"/>
                    </a:prstClr>
                  </a:outerShdw>
                </a:effectLst>
              </a:defRPr>
            </a:lvl1pPr>
          </a:lstStyle>
          <a:p>
            <a:pPr lvl="0"/>
            <a:r>
              <a:rPr lang="en-US" dirty="0"/>
              <a:t>Presenter Title</a:t>
            </a:r>
          </a:p>
        </p:txBody>
      </p:sp>
      <p:grpSp>
        <p:nvGrpSpPr>
          <p:cNvPr id="13" name="Group 12"/>
          <p:cNvGrpSpPr/>
          <p:nvPr/>
        </p:nvGrpSpPr>
        <p:grpSpPr>
          <a:xfrm>
            <a:off x="0" y="7081353"/>
            <a:ext cx="4804898" cy="184666"/>
            <a:chOff x="6311590" y="7118434"/>
            <a:chExt cx="4796677" cy="184666"/>
          </a:xfrm>
        </p:grpSpPr>
        <p:sp>
          <p:nvSpPr>
            <p:cNvPr id="14" name="Rectangle 13"/>
            <p:cNvSpPr/>
            <p:nvPr userDrawn="1"/>
          </p:nvSpPr>
          <p:spPr>
            <a:xfrm>
              <a:off x="6311590" y="7118434"/>
              <a:ext cx="45720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1100" b="1" baseline="0" dirty="0">
                  <a:solidFill>
                    <a:srgbClr val="929D96"/>
                  </a:solidFill>
                </a:rPr>
                <a:t>Note</a:t>
              </a:r>
              <a:endParaRPr lang="en-US" sz="1100" baseline="0" dirty="0">
                <a:solidFill>
                  <a:srgbClr val="929D96"/>
                </a:solidFill>
              </a:endParaRPr>
            </a:p>
          </p:txBody>
        </p:sp>
        <p:sp>
          <p:nvSpPr>
            <p:cNvPr id="15" name="Rectangle 14"/>
            <p:cNvSpPr/>
            <p:nvPr userDrawn="1"/>
          </p:nvSpPr>
          <p:spPr>
            <a:xfrm>
              <a:off x="6793974" y="7133823"/>
              <a:ext cx="4314293" cy="169277"/>
            </a:xfrm>
            <a:prstGeom prst="rect">
              <a:avLst/>
            </a:prstGeom>
          </p:spPr>
          <p:txBody>
            <a:bodyPr wrap="square" lIns="0" tIns="0" rIns="0" bIns="0">
              <a:spAutoFit/>
            </a:bodyPr>
            <a:lstStyle/>
            <a:p>
              <a:pPr algn="l"/>
              <a:r>
                <a:rPr lang="en-US" sz="1100" baseline="0" dirty="0">
                  <a:solidFill>
                    <a:srgbClr val="929D96"/>
                  </a:solidFill>
                  <a:sym typeface="Wingdings 3" panose="05040102010807070707" pitchFamily="18" charset="2"/>
                </a:rPr>
                <a:t>Use this slide with a dark colored image</a:t>
              </a:r>
            </a:p>
          </p:txBody>
        </p:sp>
      </p:grpSp>
    </p:spTree>
    <p:extLst>
      <p:ext uri="{BB962C8B-B14F-4D97-AF65-F5344CB8AC3E}">
        <p14:creationId xmlns:p14="http://schemas.microsoft.com/office/powerpoint/2010/main" val="2024454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 text wide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10969246"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sp>
        <p:nvSpPr>
          <p:cNvPr id="4" name="Content Placeholder 3"/>
          <p:cNvSpPr>
            <a:spLocks noGrp="1"/>
          </p:cNvSpPr>
          <p:nvPr>
            <p:ph sz="quarter" idx="19"/>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black">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
        <p:nvSpPr>
          <p:cNvPr id="2" name="Footer Placeholder 1"/>
          <p:cNvSpPr>
            <a:spLocks noGrp="1"/>
          </p:cNvSpPr>
          <p:nvPr>
            <p:ph type="ftr" sz="quarter" idx="13"/>
          </p:nvPr>
        </p:nvSpPr>
        <p:spPr/>
        <p:txBody>
          <a:bodyPr/>
          <a:lstStyle/>
          <a:p>
            <a:r>
              <a:rPr lang="en-US"/>
              <a:t>SGM ICI 2.8 Proposal</a:t>
            </a:r>
            <a:endParaRPr lang="en-US" dirty="0"/>
          </a:p>
        </p:txBody>
      </p:sp>
      <p:sp>
        <p:nvSpPr>
          <p:cNvPr id="5" name="Slide Number Placeholder 4"/>
          <p:cNvSpPr>
            <a:spLocks noGrp="1"/>
          </p:cNvSpPr>
          <p:nvPr>
            <p:ph type="sldNum" sz="quarter" idx="14"/>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3695653334"/>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vider blue">
    <p:bg>
      <p:bgRef idx="1001">
        <a:schemeClr val="bg2"/>
      </p:bgRef>
    </p:bg>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sp>
        <p:nvSpPr>
          <p:cNvPr id="2" name="Footer Placeholder 1"/>
          <p:cNvSpPr>
            <a:spLocks noGrp="1"/>
          </p:cNvSpPr>
          <p:nvPr>
            <p:ph type="ftr" sz="quarter" idx="13"/>
          </p:nvPr>
        </p:nvSpPr>
        <p:spPr/>
        <p:txBody>
          <a:bodyPr/>
          <a:lstStyle>
            <a:lvl1pPr>
              <a:defRPr>
                <a:solidFill>
                  <a:schemeClr val="accent4"/>
                </a:solidFill>
              </a:defRPr>
            </a:lvl1pPr>
          </a:lstStyle>
          <a:p>
            <a:r>
              <a:rPr lang="en-US"/>
              <a:t>SGM ICI 2.8 Proposal</a:t>
            </a:r>
            <a:endParaRPr lang="en-US" dirty="0"/>
          </a:p>
        </p:txBody>
      </p:sp>
      <p:sp>
        <p:nvSpPr>
          <p:cNvPr id="6" name="Slide Number Placeholder 5"/>
          <p:cNvSpPr>
            <a:spLocks noGrp="1"/>
          </p:cNvSpPr>
          <p:nvPr>
            <p:ph type="sldNum" sz="quarter" idx="14"/>
          </p:nvPr>
        </p:nvSpPr>
        <p:spPr/>
        <p:txBody>
          <a:bodyPr/>
          <a:lstStyle>
            <a:lvl1pPr>
              <a:defRPr>
                <a:solidFill>
                  <a:schemeClr val="accent4"/>
                </a:solidFill>
              </a:defRPr>
            </a:lvl1pPr>
          </a:lstStyle>
          <a:p>
            <a:fld id="{0F3E099D-CB4E-4CC4-A76E-CFCB4AA95A21}" type="slidenum">
              <a:rPr lang="en-US" smtClean="0"/>
              <a:t>‹#›</a:t>
            </a:fld>
            <a:endParaRPr lang="en-US"/>
          </a:p>
        </p:txBody>
      </p:sp>
    </p:spTree>
    <p:extLst>
      <p:ext uri="{BB962C8B-B14F-4D97-AF65-F5344CB8AC3E}">
        <p14:creationId xmlns:p14="http://schemas.microsoft.com/office/powerpoint/2010/main" val="1308230267"/>
      </p:ext>
    </p:extLst>
  </p:cSld>
  <p:clrMapOvr>
    <a:overrideClrMapping bg1="dk1" tx1="lt1" bg2="dk2" tx2="lt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white">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sp>
        <p:nvSpPr>
          <p:cNvPr id="2" name="Footer Placeholder 1"/>
          <p:cNvSpPr>
            <a:spLocks noGrp="1"/>
          </p:cNvSpPr>
          <p:nvPr>
            <p:ph type="ftr" sz="quarter" idx="13"/>
          </p:nvPr>
        </p:nvSpPr>
        <p:spPr/>
        <p:txBody>
          <a:bodyPr/>
          <a:lstStyle/>
          <a:p>
            <a:r>
              <a:rPr lang="en-US"/>
              <a:t>SGM ICI 2.8 Proposal</a:t>
            </a:r>
            <a:endParaRPr lang="en-US" dirty="0"/>
          </a:p>
        </p:txBody>
      </p:sp>
      <p:sp>
        <p:nvSpPr>
          <p:cNvPr id="6" name="Slide Number Placeholder 5"/>
          <p:cNvSpPr>
            <a:spLocks noGrp="1"/>
          </p:cNvSpPr>
          <p:nvPr>
            <p:ph type="sldNum" sz="quarter" idx="14"/>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92709751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ivider + image">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609600" y="381000"/>
            <a:ext cx="10972800" cy="5791200"/>
          </a:xfrm>
          <a:solidFill>
            <a:schemeClr val="accent4"/>
          </a:solidFill>
        </p:spPr>
        <p:txBody>
          <a:bodyPr>
            <a:normAutofit/>
          </a:bodyPr>
          <a:lstStyle>
            <a:lvl1pPr>
              <a:defRPr sz="1800">
                <a:solidFill>
                  <a:schemeClr val="bg1"/>
                </a:solidFill>
              </a:defRPr>
            </a:lvl1pPr>
          </a:lstStyle>
          <a:p>
            <a:r>
              <a:rPr lang="en-US"/>
              <a:t>Click icon to add picture</a:t>
            </a:r>
            <a:endParaRPr lang="en-US" dirty="0"/>
          </a:p>
        </p:txBody>
      </p:sp>
      <p:sp>
        <p:nvSpPr>
          <p:cNvPr id="7" name="Text Placeholder 7"/>
          <p:cNvSpPr>
            <a:spLocks noGrp="1"/>
          </p:cNvSpPr>
          <p:nvPr>
            <p:ph type="body" sz="quarter" idx="12"/>
          </p:nvPr>
        </p:nvSpPr>
        <p:spPr>
          <a:xfrm>
            <a:off x="914400" y="685800"/>
            <a:ext cx="5181600" cy="2743200"/>
          </a:xfrm>
        </p:spPr>
        <p:txBody>
          <a:bodyPr>
            <a:normAutofit/>
          </a:bodyPr>
          <a:lstStyle>
            <a:lvl1pPr>
              <a:defRPr sz="4800">
                <a:solidFill>
                  <a:schemeClr val="bg1"/>
                </a:solidFill>
                <a:effectLst>
                  <a:outerShdw blurRad="50800" dist="38100" dir="8100000" algn="tr" rotWithShape="0">
                    <a:prstClr val="black">
                      <a:alpha val="40000"/>
                    </a:prstClr>
                  </a:outerShdw>
                </a:effectLst>
              </a:defRPr>
            </a:lvl1pPr>
          </a:lstStyle>
          <a:p>
            <a:pPr lvl="0"/>
            <a:r>
              <a:rPr lang="en-US"/>
              <a:t>Edit Master text styles</a:t>
            </a:r>
          </a:p>
        </p:txBody>
      </p:sp>
      <p:sp>
        <p:nvSpPr>
          <p:cNvPr id="2" name="Footer Placeholder 1"/>
          <p:cNvSpPr>
            <a:spLocks noGrp="1"/>
          </p:cNvSpPr>
          <p:nvPr>
            <p:ph type="ftr" sz="quarter" idx="15"/>
          </p:nvPr>
        </p:nvSpPr>
        <p:spPr/>
        <p:txBody>
          <a:bodyPr/>
          <a:lstStyle/>
          <a:p>
            <a:r>
              <a:rPr lang="en-US"/>
              <a:t>SGM ICI 2.8 Proposal</a:t>
            </a:r>
            <a:endParaRPr lang="en-US" dirty="0"/>
          </a:p>
        </p:txBody>
      </p:sp>
      <p:sp>
        <p:nvSpPr>
          <p:cNvPr id="5" name="Slide Number Placeholder 4"/>
          <p:cNvSpPr>
            <a:spLocks noGrp="1"/>
          </p:cNvSpPr>
          <p:nvPr>
            <p:ph type="sldNum" sz="quarter" idx="16"/>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3675441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Large call out + headline">
    <p:spTree>
      <p:nvGrpSpPr>
        <p:cNvPr id="1" name=""/>
        <p:cNvGrpSpPr/>
        <p:nvPr/>
      </p:nvGrpSpPr>
      <p:grpSpPr>
        <a:xfrm>
          <a:off x="0" y="0"/>
          <a:ext cx="0" cy="0"/>
          <a:chOff x="0" y="0"/>
          <a:chExt cx="0" cy="0"/>
        </a:xfrm>
      </p:grpSpPr>
      <p:sp>
        <p:nvSpPr>
          <p:cNvPr id="2" name="Title 1"/>
          <p:cNvSpPr>
            <a:spLocks noGrp="1"/>
          </p:cNvSpPr>
          <p:nvPr>
            <p:ph type="title"/>
          </p:nvPr>
        </p:nvSpPr>
        <p:spPr>
          <a:xfrm>
            <a:off x="609599" y="381001"/>
            <a:ext cx="8229601" cy="923920"/>
          </a:xfrm>
        </p:spPr>
        <p:txBody>
          <a:bodyPr/>
          <a:lstStyle/>
          <a:p>
            <a:r>
              <a:rPr lang="en-US"/>
              <a:t>Click to edit Master title style</a:t>
            </a:r>
            <a:endParaRPr lang="en-US" dirty="0"/>
          </a:p>
        </p:txBody>
      </p:sp>
      <p:sp>
        <p:nvSpPr>
          <p:cNvPr id="7" name="Text Placeholder 6"/>
          <p:cNvSpPr>
            <a:spLocks noGrp="1"/>
          </p:cNvSpPr>
          <p:nvPr>
            <p:ph type="body" sz="quarter" idx="13"/>
          </p:nvPr>
        </p:nvSpPr>
        <p:spPr>
          <a:xfrm>
            <a:off x="609600" y="1905000"/>
            <a:ext cx="8229600" cy="3962400"/>
          </a:xfrm>
        </p:spPr>
        <p:txBody>
          <a:bodyPr>
            <a:normAutofit/>
          </a:bodyPr>
          <a:lstStyle>
            <a:lvl1pPr>
              <a:defRPr sz="5000"/>
            </a:lvl1pPr>
          </a:lstStyle>
          <a:p>
            <a:pPr lvl="0"/>
            <a:r>
              <a:rPr lang="en-US"/>
              <a:t>Edit Master text styles</a:t>
            </a:r>
          </a:p>
        </p:txBody>
      </p:sp>
      <p:sp>
        <p:nvSpPr>
          <p:cNvPr id="8" name="Oval 7"/>
          <p:cNvSpPr/>
          <p:nvPr/>
        </p:nvSpPr>
        <p:spPr>
          <a:xfrm>
            <a:off x="-241739" y="2050134"/>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4"/>
          </p:nvPr>
        </p:nvSpPr>
        <p:spPr/>
        <p:txBody>
          <a:bodyPr/>
          <a:lstStyle/>
          <a:p>
            <a:r>
              <a:rPr lang="en-US"/>
              <a:t>SGM ICI 2.8 Proposal</a:t>
            </a:r>
            <a:endParaRPr lang="en-US" dirty="0"/>
          </a:p>
        </p:txBody>
      </p:sp>
      <p:sp>
        <p:nvSpPr>
          <p:cNvPr id="6" name="Slide Number Placeholder 5"/>
          <p:cNvSpPr>
            <a:spLocks noGrp="1"/>
          </p:cNvSpPr>
          <p:nvPr>
            <p:ph type="sldNum" sz="quarter" idx="15"/>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31891618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Large call out no headlin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381000"/>
            <a:ext cx="8229600" cy="5486400"/>
          </a:xfrm>
        </p:spPr>
        <p:txBody>
          <a:bodyPr>
            <a:normAutofit/>
          </a:bodyPr>
          <a:lstStyle>
            <a:lvl1pPr>
              <a:defRPr sz="5000"/>
            </a:lvl1pPr>
          </a:lstStyle>
          <a:p>
            <a:pPr lvl="0"/>
            <a:r>
              <a:rPr lang="en-US"/>
              <a:t>Edit Master text styles</a:t>
            </a:r>
          </a:p>
        </p:txBody>
      </p:sp>
      <p:sp>
        <p:nvSpPr>
          <p:cNvPr id="6" name="Oval 5"/>
          <p:cNvSpPr/>
          <p:nvPr/>
        </p:nvSpPr>
        <p:spPr>
          <a:xfrm>
            <a:off x="-241739" y="52613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4"/>
          </p:nvPr>
        </p:nvSpPr>
        <p:spPr/>
        <p:txBody>
          <a:bodyPr/>
          <a:lstStyle/>
          <a:p>
            <a:r>
              <a:rPr lang="en-US"/>
              <a:t>SGM ICI 2.8 Proposal</a:t>
            </a:r>
            <a:endParaRPr lang="en-US" dirty="0"/>
          </a:p>
        </p:txBody>
      </p:sp>
      <p:sp>
        <p:nvSpPr>
          <p:cNvPr id="5" name="Slide Number Placeholder 4"/>
          <p:cNvSpPr>
            <a:spLocks noGrp="1"/>
          </p:cNvSpPr>
          <p:nvPr>
            <p:ph type="sldNum" sz="quarter" idx="15"/>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38630473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dy text wide">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10969246"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SGM ICI 2.8 Proposal</a:t>
            </a:r>
            <a:endParaRPr lang="en-US" dirty="0"/>
          </a:p>
        </p:txBody>
      </p:sp>
      <p:sp>
        <p:nvSpPr>
          <p:cNvPr id="6" name="Slide Number Placeholder 5"/>
          <p:cNvSpPr>
            <a:spLocks noGrp="1"/>
          </p:cNvSpPr>
          <p:nvPr>
            <p:ph type="sldNum" sz="quarter" idx="18"/>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9924409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dy text wide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10969246"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SGM ICI 2.8 Proposal</a:t>
            </a:r>
            <a:endParaRPr lang="en-US" dirty="0"/>
          </a:p>
        </p:txBody>
      </p:sp>
      <p:sp>
        <p:nvSpPr>
          <p:cNvPr id="6" name="Slide Number Placeholder 5"/>
          <p:cNvSpPr>
            <a:spLocks noGrp="1"/>
          </p:cNvSpPr>
          <p:nvPr>
            <p:ph type="sldNum" sz="quarter" idx="18"/>
          </p:nvPr>
        </p:nvSpPr>
        <p:spPr/>
        <p:txBody>
          <a:bodyPr/>
          <a:lstStyle/>
          <a:p>
            <a:fld id="{0F3E099D-CB4E-4CC4-A76E-CFCB4AA95A21}" type="slidenum">
              <a:rPr lang="en-US" smtClean="0"/>
              <a:t>‹#›</a:t>
            </a:fld>
            <a:endParaRPr lang="en-US"/>
          </a:p>
        </p:txBody>
      </p:sp>
      <p:sp>
        <p:nvSpPr>
          <p:cNvPr id="4" name="Content Placeholder 3"/>
          <p:cNvSpPr>
            <a:spLocks noGrp="1"/>
          </p:cNvSpPr>
          <p:nvPr>
            <p:ph sz="quarter" idx="19"/>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40692914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ext 2 column">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0" y="1905000"/>
            <a:ext cx="5181600" cy="3962400"/>
          </a:xfrm>
        </p:spPr>
        <p:txBody>
          <a:bodyPr>
            <a:noAutofit/>
          </a:bodyPr>
          <a:lstStyle>
            <a:lvl7pPr>
              <a:defRPr baseline="0"/>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SGM ICI 2.8 Proposal</a:t>
            </a:r>
            <a:endParaRPr lang="en-US" dirty="0"/>
          </a:p>
        </p:txBody>
      </p:sp>
      <p:sp>
        <p:nvSpPr>
          <p:cNvPr id="7" name="Slide Number Placeholder 6"/>
          <p:cNvSpPr>
            <a:spLocks noGrp="1"/>
          </p:cNvSpPr>
          <p:nvPr>
            <p:ph type="sldNum" sz="quarter" idx="18"/>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31641401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ext 2 column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397247" y="1905000"/>
            <a:ext cx="5181600"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0" y="1905000"/>
            <a:ext cx="5181600" cy="3657600"/>
          </a:xfrm>
        </p:spPr>
        <p:txBody>
          <a:bodyPr bIns="182880">
            <a:noAutofit/>
          </a:bodyPr>
          <a:lstStyle>
            <a:lvl7pPr>
              <a:defRPr baseline="0"/>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SGM ICI 2.8 Proposal</a:t>
            </a:r>
            <a:endParaRPr lang="en-US" dirty="0"/>
          </a:p>
        </p:txBody>
      </p:sp>
      <p:sp>
        <p:nvSpPr>
          <p:cNvPr id="7" name="Slide Number Placeholder 6"/>
          <p:cNvSpPr>
            <a:spLocks noGrp="1"/>
          </p:cNvSpPr>
          <p:nvPr>
            <p:ph type="sldNum" sz="quarter" idx="18"/>
          </p:nvPr>
        </p:nvSpPr>
        <p:spPr/>
        <p:txBody>
          <a:bodyPr/>
          <a:lstStyle/>
          <a:p>
            <a:fld id="{0F3E099D-CB4E-4CC4-A76E-CFCB4AA95A21}" type="slidenum">
              <a:rPr lang="en-US" smtClean="0"/>
              <a:t>‹#›</a:t>
            </a:fld>
            <a:endParaRPr lang="en-US"/>
          </a:p>
        </p:txBody>
      </p:sp>
      <p:sp>
        <p:nvSpPr>
          <p:cNvPr id="8" name="Content Placeholder 3"/>
          <p:cNvSpPr>
            <a:spLocks noGrp="1"/>
          </p:cNvSpPr>
          <p:nvPr>
            <p:ph sz="quarter" idx="19"/>
          </p:nvPr>
        </p:nvSpPr>
        <p:spPr>
          <a:xfrm>
            <a:off x="609600" y="5562600"/>
            <a:ext cx="10969625" cy="609600"/>
          </a:xfrm>
          <a:solidFill>
            <a:schemeClr val="tx2"/>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160138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0" y="1905000"/>
            <a:ext cx="5181600" cy="3962400"/>
          </a:xfrm>
        </p:spPr>
        <p:txBody>
          <a:bodyPr>
            <a:noAutofit/>
          </a:bodyPr>
          <a:lstStyle>
            <a:lvl7pPr>
              <a:defRPr baseline="0"/>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 image lef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09600" y="1905000"/>
            <a:ext cx="5181600" cy="3962400"/>
          </a:xfrm>
          <a:solidFill>
            <a:schemeClr val="accent4"/>
          </a:solidFill>
        </p:spPr>
        <p:txBody>
          <a:bodyPr/>
          <a:lstStyle/>
          <a:p>
            <a:r>
              <a:rPr lang="en-US"/>
              <a:t>Click icon to add picture</a:t>
            </a:r>
            <a:endParaRPr lang="en-US" dirty="0"/>
          </a:p>
        </p:txBody>
      </p:sp>
      <p:sp>
        <p:nvSpPr>
          <p:cNvPr id="6" name="Text Placeholder 5"/>
          <p:cNvSpPr>
            <a:spLocks noGrp="1"/>
          </p:cNvSpPr>
          <p:nvPr>
            <p:ph type="body" sz="quarter" idx="15"/>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6" hasCustomPrompt="1"/>
          </p:nvPr>
        </p:nvSpPr>
        <p:spPr>
          <a:xfrm>
            <a:off x="609600" y="5282625"/>
            <a:ext cx="5181600" cy="584775"/>
          </a:xfrm>
        </p:spPr>
        <p:txBody>
          <a:bodyPr lIns="182880" tIns="182880" rIns="182880" bIns="182880" anchor="b">
            <a:noAutofit/>
          </a:bodyPr>
          <a:lstStyle>
            <a:lvl1pPr>
              <a:defRPr sz="16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SGM ICI 2.8 Proposal</a:t>
            </a:r>
            <a:endParaRPr lang="en-US" dirty="0"/>
          </a:p>
        </p:txBody>
      </p:sp>
      <p:sp>
        <p:nvSpPr>
          <p:cNvPr id="7" name="Slide Number Placeholder 6"/>
          <p:cNvSpPr>
            <a:spLocks noGrp="1"/>
          </p:cNvSpPr>
          <p:nvPr>
            <p:ph type="sldNum" sz="quarter" idx="18"/>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2628250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ext + image righ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397247" y="1905000"/>
            <a:ext cx="5181600" cy="3974128"/>
          </a:xfrm>
          <a:solidFill>
            <a:schemeClr val="accent4"/>
          </a:solidFill>
        </p:spPr>
        <p:txBody>
          <a:bodyPr/>
          <a:lstStyle/>
          <a:p>
            <a:r>
              <a:rPr lang="en-US"/>
              <a:t>Click icon to add picture</a:t>
            </a:r>
            <a:endParaRPr lang="en-US" dirty="0"/>
          </a:p>
        </p:txBody>
      </p:sp>
      <p:sp>
        <p:nvSpPr>
          <p:cNvPr id="6" name="Text Placeholder 5"/>
          <p:cNvSpPr>
            <a:spLocks noGrp="1"/>
          </p:cNvSpPr>
          <p:nvPr>
            <p:ph type="body" sz="quarter" idx="15"/>
          </p:nvPr>
        </p:nvSpPr>
        <p:spPr>
          <a:xfrm>
            <a:off x="609600" y="1905000"/>
            <a:ext cx="5181600" cy="3968264"/>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6" hasCustomPrompt="1"/>
          </p:nvPr>
        </p:nvSpPr>
        <p:spPr>
          <a:xfrm>
            <a:off x="6397247" y="5263575"/>
            <a:ext cx="5181600" cy="615553"/>
          </a:xfrm>
        </p:spPr>
        <p:txBody>
          <a:bodyPr lIns="182880" tIns="182880" rIns="182880" bIns="182880" anchor="b">
            <a:noAutofit/>
          </a:bodyPr>
          <a:lstStyle>
            <a:lvl1pPr>
              <a:defRPr sz="16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SGM ICI 2.8 Proposal</a:t>
            </a:r>
            <a:endParaRPr lang="en-US" dirty="0"/>
          </a:p>
        </p:txBody>
      </p:sp>
      <p:sp>
        <p:nvSpPr>
          <p:cNvPr id="7" name="Slide Number Placeholder 6"/>
          <p:cNvSpPr>
            <a:spLocks noGrp="1"/>
          </p:cNvSpPr>
          <p:nvPr>
            <p:ph type="sldNum" sz="quarter" idx="18"/>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6328464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all out + image left">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09600" y="1905000"/>
            <a:ext cx="5181600" cy="3965448"/>
          </a:xfrm>
          <a:solidFill>
            <a:schemeClr val="accent4"/>
          </a:solidFill>
        </p:spPr>
        <p:txBody>
          <a:bodyPr/>
          <a:lstStyle>
            <a:lvl1pPr>
              <a:defRPr>
                <a:solidFill>
                  <a:schemeClr val="tx1"/>
                </a:solidFill>
              </a:defRPr>
            </a:lvl1pPr>
          </a:lstStyle>
          <a:p>
            <a:r>
              <a:rPr lang="en-US"/>
              <a:t>Click icon to add picture</a:t>
            </a:r>
            <a:endParaRPr lang="en-US" dirty="0"/>
          </a:p>
        </p:txBody>
      </p:sp>
      <p:sp>
        <p:nvSpPr>
          <p:cNvPr id="6" name="Text Placeholder 5"/>
          <p:cNvSpPr>
            <a:spLocks noGrp="1"/>
          </p:cNvSpPr>
          <p:nvPr>
            <p:ph type="body" sz="quarter" idx="15"/>
          </p:nvPr>
        </p:nvSpPr>
        <p:spPr>
          <a:xfrm>
            <a:off x="6397247" y="1905000"/>
            <a:ext cx="5181600" cy="3965448"/>
          </a:xfrm>
          <a:solidFill>
            <a:schemeClr val="tx2"/>
          </a:solidFill>
        </p:spPr>
        <p:txBody>
          <a:bodyPr lIns="365760" tIns="365760" rIns="365760" bIns="365760"/>
          <a:lstStyle>
            <a:lvl1pPr>
              <a:defRPr b="0">
                <a:solidFill>
                  <a:schemeClr val="bg1"/>
                </a:solidFill>
              </a:defRPr>
            </a:lvl1pPr>
            <a:lvl3pPr>
              <a:defRPr>
                <a:solidFill>
                  <a:schemeClr val="tx1"/>
                </a:solidFill>
              </a:defRPr>
            </a:lvl3pPr>
            <a:lvl4pPr>
              <a:defRPr>
                <a:solidFill>
                  <a:schemeClr val="tx1"/>
                </a:solidFill>
              </a:defRPr>
            </a:lvl4pPr>
            <a:lvl5pPr>
              <a:defRPr baseline="0">
                <a:solidFill>
                  <a:schemeClr val="tx1"/>
                </a:solidFill>
              </a:defRPr>
            </a:lvl5pPr>
          </a:lstStyle>
          <a:p>
            <a:pPr lvl="0"/>
            <a:r>
              <a:rPr lang="en-US"/>
              <a:t>Edit Master text styles</a:t>
            </a:r>
          </a:p>
        </p:txBody>
      </p:sp>
      <p:sp>
        <p:nvSpPr>
          <p:cNvPr id="7" name="Text Placeholder 6"/>
          <p:cNvSpPr>
            <a:spLocks noGrp="1"/>
          </p:cNvSpPr>
          <p:nvPr>
            <p:ph type="body" sz="quarter" idx="16" hasCustomPrompt="1"/>
          </p:nvPr>
        </p:nvSpPr>
        <p:spPr>
          <a:xfrm>
            <a:off x="609600" y="5285673"/>
            <a:ext cx="5181599" cy="584775"/>
          </a:xfrm>
        </p:spPr>
        <p:txBody>
          <a:bodyPr lIns="182880" tIns="182880" rIns="182880" bIns="182880">
            <a:noAutofit/>
          </a:bodyPr>
          <a:lstStyle>
            <a:lvl1pPr>
              <a:defRPr sz="16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SGM ICI 2.8 Proposal</a:t>
            </a:r>
            <a:endParaRPr lang="en-US" dirty="0"/>
          </a:p>
        </p:txBody>
      </p:sp>
      <p:sp>
        <p:nvSpPr>
          <p:cNvPr id="9" name="Slide Number Placeholder 8"/>
          <p:cNvSpPr>
            <a:spLocks noGrp="1"/>
          </p:cNvSpPr>
          <p:nvPr>
            <p:ph type="sldNum" sz="quarter" idx="18"/>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02295170"/>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all out + image right">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397247" y="1910444"/>
            <a:ext cx="5181600" cy="3956955"/>
          </a:xfrm>
          <a:solidFill>
            <a:schemeClr val="accent4"/>
          </a:solidFill>
        </p:spPr>
        <p:txBody>
          <a:bodyPr/>
          <a:lstStyle/>
          <a:p>
            <a:r>
              <a:rPr lang="en-US"/>
              <a:t>Click icon to add picture</a:t>
            </a:r>
            <a:endParaRPr lang="en-US" dirty="0"/>
          </a:p>
        </p:txBody>
      </p:sp>
      <p:sp>
        <p:nvSpPr>
          <p:cNvPr id="9" name="Text Placeholder 8"/>
          <p:cNvSpPr>
            <a:spLocks noGrp="1"/>
          </p:cNvSpPr>
          <p:nvPr>
            <p:ph type="body" sz="quarter" idx="16" hasCustomPrompt="1"/>
          </p:nvPr>
        </p:nvSpPr>
        <p:spPr>
          <a:xfrm>
            <a:off x="6397247" y="5282625"/>
            <a:ext cx="5181600" cy="584775"/>
          </a:xfrm>
        </p:spPr>
        <p:txBody>
          <a:bodyPr lIns="182880" tIns="182880" rIns="182880" bIns="182880" anchor="b">
            <a:noAutofit/>
          </a:bodyPr>
          <a:lstStyle>
            <a:lvl1pPr>
              <a:defRPr sz="14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6" name="Text Placeholder 5"/>
          <p:cNvSpPr>
            <a:spLocks noGrp="1"/>
          </p:cNvSpPr>
          <p:nvPr>
            <p:ph type="body" sz="quarter" idx="17"/>
          </p:nvPr>
        </p:nvSpPr>
        <p:spPr>
          <a:xfrm>
            <a:off x="609600" y="1905000"/>
            <a:ext cx="5486400" cy="3962400"/>
          </a:xfrm>
          <a:solidFill>
            <a:schemeClr val="tx2"/>
          </a:solidFill>
        </p:spPr>
        <p:txBody>
          <a:bodyPr lIns="365760" tIns="365760" rIns="365760" bIns="365760"/>
          <a:lstStyle>
            <a:lvl1pPr>
              <a:defRPr b="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baseline="0">
                <a:solidFill>
                  <a:schemeClr val="tx1"/>
                </a:solidFill>
              </a:defRPr>
            </a:lvl6pPr>
            <a:lvl7pPr>
              <a:defRPr baseline="0">
                <a:solidFill>
                  <a:schemeClr val="tx1"/>
                </a:solidFill>
              </a:defRPr>
            </a:lvl7pPr>
            <a:lvl8pPr>
              <a:defRPr>
                <a:solidFill>
                  <a:schemeClr val="tx1"/>
                </a:solidFill>
              </a:defRPr>
            </a:lvl8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SGM ICI 2.8 Proposal</a:t>
            </a:r>
            <a:endParaRPr lang="en-US" dirty="0"/>
          </a:p>
        </p:txBody>
      </p:sp>
      <p:sp>
        <p:nvSpPr>
          <p:cNvPr id="7" name="Slide Number Placeholder 6"/>
          <p:cNvSpPr>
            <a:spLocks noGrp="1"/>
          </p:cNvSpPr>
          <p:nvPr>
            <p:ph type="sldNum" sz="quarter" idx="19"/>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217944581"/>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xt 3 column">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8222494" y="1907406"/>
            <a:ext cx="3356353"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SGM ICI 2.8 Proposal</a:t>
            </a:r>
            <a:endParaRPr lang="en-US" dirty="0"/>
          </a:p>
        </p:txBody>
      </p:sp>
      <p:sp>
        <p:nvSpPr>
          <p:cNvPr id="7" name="Slide Number Placeholder 6"/>
          <p:cNvSpPr>
            <a:spLocks noGrp="1"/>
          </p:cNvSpPr>
          <p:nvPr>
            <p:ph type="sldNum" sz="quarter" idx="19"/>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8799141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3 column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8222494" y="1907406"/>
            <a:ext cx="3356353"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SGM ICI 2.8 Proposal</a:t>
            </a:r>
            <a:endParaRPr lang="en-US" dirty="0"/>
          </a:p>
        </p:txBody>
      </p:sp>
      <p:sp>
        <p:nvSpPr>
          <p:cNvPr id="7" name="Slide Number Placeholder 6"/>
          <p:cNvSpPr>
            <a:spLocks noGrp="1"/>
          </p:cNvSpPr>
          <p:nvPr>
            <p:ph type="sldNum" sz="quarter" idx="19"/>
          </p:nvPr>
        </p:nvSpPr>
        <p:spPr/>
        <p:txBody>
          <a:bodyPr/>
          <a:lstStyle/>
          <a:p>
            <a:fld id="{0F3E099D-CB4E-4CC4-A76E-CFCB4AA95A21}" type="slidenum">
              <a:rPr lang="en-US" smtClean="0"/>
              <a:t>‹#›</a:t>
            </a:fld>
            <a:endParaRPr lang="en-US"/>
          </a:p>
        </p:txBody>
      </p:sp>
      <p:sp>
        <p:nvSpPr>
          <p:cNvPr id="10" name="Content Placeholder 3"/>
          <p:cNvSpPr>
            <a:spLocks noGrp="1"/>
          </p:cNvSpPr>
          <p:nvPr>
            <p:ph sz="quarter" idx="20"/>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16077717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mage 3 column">
    <p:spTree>
      <p:nvGrpSpPr>
        <p:cNvPr id="1" name=""/>
        <p:cNvGrpSpPr/>
        <p:nvPr/>
      </p:nvGrpSpPr>
      <p:grpSpPr>
        <a:xfrm>
          <a:off x="0" y="0"/>
          <a:ext cx="0" cy="0"/>
          <a:chOff x="0" y="0"/>
          <a:chExt cx="0" cy="0"/>
        </a:xfrm>
      </p:grpSpPr>
      <p:sp>
        <p:nvSpPr>
          <p:cNvPr id="7" name="Picture Placeholder 6"/>
          <p:cNvSpPr>
            <a:spLocks noGrp="1"/>
          </p:cNvSpPr>
          <p:nvPr>
            <p:ph type="pic" sz="quarter" idx="18"/>
          </p:nvPr>
        </p:nvSpPr>
        <p:spPr>
          <a:xfrm>
            <a:off x="607823" y="1905000"/>
            <a:ext cx="3352800" cy="3962400"/>
          </a:xfrm>
          <a:solidFill>
            <a:schemeClr val="accent4"/>
          </a:solidFill>
        </p:spPr>
        <p:txBody>
          <a:bodyPr/>
          <a:lstStyle/>
          <a:p>
            <a:r>
              <a:rPr lang="en-US"/>
              <a:t>Click icon to add picture</a:t>
            </a:r>
            <a:endParaRPr lang="en-US" dirty="0"/>
          </a:p>
        </p:txBody>
      </p:sp>
      <p:sp>
        <p:nvSpPr>
          <p:cNvPr id="11" name="Picture Placeholder 6"/>
          <p:cNvSpPr>
            <a:spLocks noGrp="1"/>
          </p:cNvSpPr>
          <p:nvPr>
            <p:ph type="pic" sz="quarter" idx="19"/>
          </p:nvPr>
        </p:nvSpPr>
        <p:spPr>
          <a:xfrm>
            <a:off x="4417823" y="1905000"/>
            <a:ext cx="3352800"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0"/>
          </p:nvPr>
        </p:nvSpPr>
        <p:spPr>
          <a:xfrm>
            <a:off x="8229600" y="1905000"/>
            <a:ext cx="3352800" cy="3962400"/>
          </a:xfrm>
          <a:solidFill>
            <a:schemeClr val="accent4"/>
          </a:solidFill>
        </p:spPr>
        <p:txBody>
          <a:bodyPr/>
          <a:lstStyle/>
          <a:p>
            <a:r>
              <a:rPr lang="en-US"/>
              <a:t>Click icon to add picture</a:t>
            </a:r>
            <a:endParaRPr lang="en-US" dirty="0"/>
          </a:p>
        </p:txBody>
      </p:sp>
      <p:sp>
        <p:nvSpPr>
          <p:cNvPr id="14" name="Text Placeholder 8"/>
          <p:cNvSpPr>
            <a:spLocks noGrp="1"/>
          </p:cNvSpPr>
          <p:nvPr>
            <p:ph type="body" sz="quarter" idx="16" hasCustomPrompt="1"/>
          </p:nvPr>
        </p:nvSpPr>
        <p:spPr>
          <a:xfrm>
            <a:off x="607823"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5" name="Text Placeholder 8"/>
          <p:cNvSpPr>
            <a:spLocks noGrp="1"/>
          </p:cNvSpPr>
          <p:nvPr>
            <p:ph type="body" sz="quarter" idx="21" hasCustomPrompt="1"/>
          </p:nvPr>
        </p:nvSpPr>
        <p:spPr>
          <a:xfrm>
            <a:off x="4417823"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a:t>Image caption</a:t>
            </a:r>
            <a:endParaRPr lang="en-US" dirty="0"/>
          </a:p>
        </p:txBody>
      </p:sp>
      <p:sp>
        <p:nvSpPr>
          <p:cNvPr id="16" name="Text Placeholder 8"/>
          <p:cNvSpPr>
            <a:spLocks noGrp="1"/>
          </p:cNvSpPr>
          <p:nvPr>
            <p:ph type="body" sz="quarter" idx="22" hasCustomPrompt="1"/>
          </p:nvPr>
        </p:nvSpPr>
        <p:spPr>
          <a:xfrm>
            <a:off x="8226047"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SGM ICI 2.8 Proposal</a:t>
            </a:r>
            <a:endParaRPr lang="en-US" dirty="0"/>
          </a:p>
        </p:txBody>
      </p:sp>
      <p:sp>
        <p:nvSpPr>
          <p:cNvPr id="6" name="Slide Number Placeholder 5"/>
          <p:cNvSpPr>
            <a:spLocks noGrp="1"/>
          </p:cNvSpPr>
          <p:nvPr>
            <p:ph type="sldNum" sz="quarter" idx="24"/>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85617964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 column text + images A">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1" y="1905000"/>
            <a:ext cx="3352800" cy="3970526"/>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6"/>
          <p:cNvSpPr>
            <a:spLocks noGrp="1"/>
          </p:cNvSpPr>
          <p:nvPr>
            <p:ph type="pic" sz="quarter" idx="19"/>
          </p:nvPr>
        </p:nvSpPr>
        <p:spPr>
          <a:xfrm>
            <a:off x="4419600" y="1905000"/>
            <a:ext cx="3352800" cy="3970526"/>
          </a:xfrm>
          <a:solidFill>
            <a:schemeClr val="accent4"/>
          </a:solidFill>
        </p:spPr>
        <p:txBody>
          <a:bodyPr/>
          <a:lstStyle/>
          <a:p>
            <a:r>
              <a:rPr lang="en-US"/>
              <a:t>Click icon to add picture</a:t>
            </a:r>
            <a:endParaRPr lang="en-US" dirty="0"/>
          </a:p>
        </p:txBody>
      </p:sp>
      <p:sp>
        <p:nvSpPr>
          <p:cNvPr id="11" name="Picture Placeholder 6"/>
          <p:cNvSpPr>
            <a:spLocks noGrp="1"/>
          </p:cNvSpPr>
          <p:nvPr>
            <p:ph type="pic" sz="quarter" idx="20"/>
          </p:nvPr>
        </p:nvSpPr>
        <p:spPr>
          <a:xfrm>
            <a:off x="8229600" y="1905000"/>
            <a:ext cx="3352800" cy="3970526"/>
          </a:xfrm>
          <a:solidFill>
            <a:schemeClr val="accent4"/>
          </a:solidFill>
        </p:spPr>
        <p:txBody>
          <a:bodyPr/>
          <a:lstStyle/>
          <a:p>
            <a:r>
              <a:rPr lang="en-US"/>
              <a:t>Click icon to add picture</a:t>
            </a:r>
            <a:endParaRPr lang="en-US" dirty="0"/>
          </a:p>
        </p:txBody>
      </p:sp>
      <p:sp>
        <p:nvSpPr>
          <p:cNvPr id="13" name="Text Placeholder 8"/>
          <p:cNvSpPr>
            <a:spLocks noGrp="1"/>
          </p:cNvSpPr>
          <p:nvPr>
            <p:ph type="body" sz="quarter" idx="21" hasCustomPrompt="1"/>
          </p:nvPr>
        </p:nvSpPr>
        <p:spPr>
          <a:xfrm>
            <a:off x="4419600" y="5290751"/>
            <a:ext cx="3352800" cy="584775"/>
          </a:xfrm>
          <a:effectLst/>
        </p:spPr>
        <p:txBody>
          <a:bodyPr lIns="182880" tIns="182880" rIns="182880" bIns="182880" anchor="b">
            <a:norm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4" name="Text Placeholder 8"/>
          <p:cNvSpPr>
            <a:spLocks noGrp="1"/>
          </p:cNvSpPr>
          <p:nvPr>
            <p:ph type="body" sz="quarter" idx="22" hasCustomPrompt="1"/>
          </p:nvPr>
        </p:nvSpPr>
        <p:spPr>
          <a:xfrm>
            <a:off x="8229600" y="5290751"/>
            <a:ext cx="3352800" cy="584775"/>
          </a:xfrm>
          <a:effectLst/>
        </p:spPr>
        <p:txBody>
          <a:bodyPr lIns="182880" tIns="182880" rIns="182880" bIns="182880" anchor="b">
            <a:norm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a:t>Image caption</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SGM ICI 2.8 Proposal</a:t>
            </a:r>
            <a:endParaRPr lang="en-US" dirty="0"/>
          </a:p>
        </p:txBody>
      </p:sp>
      <p:sp>
        <p:nvSpPr>
          <p:cNvPr id="6" name="Slide Number Placeholder 5"/>
          <p:cNvSpPr>
            <a:spLocks noGrp="1"/>
          </p:cNvSpPr>
          <p:nvPr>
            <p:ph type="sldNum" sz="quarter" idx="24"/>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400691169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 column text + image ">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6"/>
          <p:cNvSpPr>
            <a:spLocks noGrp="1"/>
          </p:cNvSpPr>
          <p:nvPr>
            <p:ph type="pic" sz="quarter" idx="20"/>
          </p:nvPr>
        </p:nvSpPr>
        <p:spPr>
          <a:xfrm>
            <a:off x="8229600" y="1905000"/>
            <a:ext cx="3352800" cy="3962400"/>
          </a:xfrm>
          <a:solidFill>
            <a:schemeClr val="accent4"/>
          </a:solidFill>
        </p:spPr>
        <p:txBody>
          <a:bodyPr>
            <a:noAutofit/>
          </a:bodyPr>
          <a:lstStyle/>
          <a:p>
            <a:r>
              <a:rPr lang="en-US"/>
              <a:t>Click icon to add picture</a:t>
            </a:r>
            <a:endParaRPr lang="en-US" dirty="0"/>
          </a:p>
        </p:txBody>
      </p:sp>
      <p:sp>
        <p:nvSpPr>
          <p:cNvPr id="11" name="Text Placeholder 8"/>
          <p:cNvSpPr>
            <a:spLocks noGrp="1"/>
          </p:cNvSpPr>
          <p:nvPr>
            <p:ph type="body" sz="quarter" idx="22" hasCustomPrompt="1"/>
          </p:nvPr>
        </p:nvSpPr>
        <p:spPr>
          <a:xfrm>
            <a:off x="8226047" y="5282626"/>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SGM ICI 2.8 Proposal</a:t>
            </a:r>
            <a:endParaRPr lang="en-US" dirty="0"/>
          </a:p>
        </p:txBody>
      </p:sp>
      <p:sp>
        <p:nvSpPr>
          <p:cNvPr id="7" name="Slide Number Placeholder 6"/>
          <p:cNvSpPr>
            <a:spLocks noGrp="1"/>
          </p:cNvSpPr>
          <p:nvPr>
            <p:ph type="sldNum" sz="quarter" idx="24"/>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312016081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4 column tex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411224"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2564020" cy="3962400"/>
          </a:xfrm>
        </p:spPr>
        <p:txBody>
          <a:bodyPr>
            <a:noAutofit/>
          </a:bodyPr>
          <a:lstStyle>
            <a:lvl1pPr>
              <a:defRPr sz="2800"/>
            </a:lvl1pPr>
            <a:lvl7pPr>
              <a:defRPr>
                <a:solidFill>
                  <a:srgbClr val="929D96"/>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5564"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5"/>
          <p:cNvSpPr>
            <a:spLocks noGrp="1"/>
          </p:cNvSpPr>
          <p:nvPr>
            <p:ph type="body" sz="quarter" idx="18"/>
          </p:nvPr>
        </p:nvSpPr>
        <p:spPr>
          <a:xfrm>
            <a:off x="9019903"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SGM ICI 2.8 Proposal</a:t>
            </a:r>
            <a:endParaRPr lang="en-US" dirty="0"/>
          </a:p>
        </p:txBody>
      </p:sp>
      <p:sp>
        <p:nvSpPr>
          <p:cNvPr id="7" name="Slide Number Placeholder 6"/>
          <p:cNvSpPr>
            <a:spLocks noGrp="1"/>
          </p:cNvSpPr>
          <p:nvPr>
            <p:ph type="sldNum" sz="quarter" idx="20"/>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160410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397247" y="1905000"/>
            <a:ext cx="5181600"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0" y="1905000"/>
            <a:ext cx="5181600" cy="3657600"/>
          </a:xfrm>
        </p:spPr>
        <p:txBody>
          <a:bodyPr bIns="182880">
            <a:noAutofit/>
          </a:bodyPr>
          <a:lstStyle>
            <a:lvl7pPr>
              <a:defRPr baseline="0"/>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19"/>
          </p:nvPr>
        </p:nvSpPr>
        <p:spPr>
          <a:xfrm>
            <a:off x="609600" y="5562600"/>
            <a:ext cx="10969625" cy="609600"/>
          </a:xfrm>
          <a:solidFill>
            <a:schemeClr val="tx2"/>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4 column text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411224"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2564020" cy="3657599"/>
          </a:xfrm>
        </p:spPr>
        <p:txBody>
          <a:bodyPr>
            <a:noAutofit/>
          </a:bodyPr>
          <a:lstStyle>
            <a:lvl1pPr>
              <a:defRPr sz="2800"/>
            </a:lvl1pPr>
            <a:lvl7pPr>
              <a:defRPr>
                <a:solidFill>
                  <a:srgbClr val="929D96"/>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5564"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5"/>
          <p:cNvSpPr>
            <a:spLocks noGrp="1"/>
          </p:cNvSpPr>
          <p:nvPr>
            <p:ph type="body" sz="quarter" idx="18"/>
          </p:nvPr>
        </p:nvSpPr>
        <p:spPr>
          <a:xfrm>
            <a:off x="9019903"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SGM ICI 2.8 Proposal</a:t>
            </a:r>
            <a:endParaRPr lang="en-US" dirty="0"/>
          </a:p>
        </p:txBody>
      </p:sp>
      <p:sp>
        <p:nvSpPr>
          <p:cNvPr id="7" name="Slide Number Placeholder 6"/>
          <p:cNvSpPr>
            <a:spLocks noGrp="1"/>
          </p:cNvSpPr>
          <p:nvPr>
            <p:ph type="sldNum" sz="quarter" idx="20"/>
          </p:nvPr>
        </p:nvSpPr>
        <p:spPr/>
        <p:txBody>
          <a:bodyPr/>
          <a:lstStyle/>
          <a:p>
            <a:fld id="{0F3E099D-CB4E-4CC4-A76E-CFCB4AA95A21}" type="slidenum">
              <a:rPr lang="en-US" smtClean="0"/>
              <a:t>‹#›</a:t>
            </a:fld>
            <a:endParaRPr lang="en-US"/>
          </a:p>
        </p:txBody>
      </p:sp>
      <p:sp>
        <p:nvSpPr>
          <p:cNvPr id="11"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4869140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4 column images">
    <p:spTree>
      <p:nvGrpSpPr>
        <p:cNvPr id="1" name=""/>
        <p:cNvGrpSpPr/>
        <p:nvPr/>
      </p:nvGrpSpPr>
      <p:grpSpPr>
        <a:xfrm>
          <a:off x="0" y="0"/>
          <a:ext cx="0" cy="0"/>
          <a:chOff x="0" y="0"/>
          <a:chExt cx="0" cy="0"/>
        </a:xfrm>
      </p:grpSpPr>
      <p:sp>
        <p:nvSpPr>
          <p:cNvPr id="11" name="Picture Placeholder 6"/>
          <p:cNvSpPr>
            <a:spLocks noGrp="1"/>
          </p:cNvSpPr>
          <p:nvPr>
            <p:ph type="pic" sz="quarter" idx="20"/>
          </p:nvPr>
        </p:nvSpPr>
        <p:spPr>
          <a:xfrm>
            <a:off x="9016465" y="1905000"/>
            <a:ext cx="2566737"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1"/>
          </p:nvPr>
        </p:nvSpPr>
        <p:spPr>
          <a:xfrm>
            <a:off x="3412981" y="1905000"/>
            <a:ext cx="2566737" cy="3962400"/>
          </a:xfrm>
          <a:solidFill>
            <a:schemeClr val="accent4"/>
          </a:solidFill>
        </p:spPr>
        <p:txBody>
          <a:bodyPr/>
          <a:lstStyle/>
          <a:p>
            <a:r>
              <a:rPr lang="en-US"/>
              <a:t>Click icon to add picture</a:t>
            </a:r>
            <a:endParaRPr lang="en-US" dirty="0"/>
          </a:p>
        </p:txBody>
      </p:sp>
      <p:sp>
        <p:nvSpPr>
          <p:cNvPr id="14" name="Text Placeholder 8"/>
          <p:cNvSpPr>
            <a:spLocks noGrp="1"/>
          </p:cNvSpPr>
          <p:nvPr>
            <p:ph type="body" sz="quarter" idx="22" hasCustomPrompt="1"/>
          </p:nvPr>
        </p:nvSpPr>
        <p:spPr>
          <a:xfrm>
            <a:off x="901468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5" name="Text Placeholder 8"/>
          <p:cNvSpPr>
            <a:spLocks noGrp="1"/>
          </p:cNvSpPr>
          <p:nvPr>
            <p:ph type="body" sz="quarter" idx="23" hasCustomPrompt="1"/>
          </p:nvPr>
        </p:nvSpPr>
        <p:spPr>
          <a:xfrm>
            <a:off x="3411204"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6" name="Picture Placeholder 6"/>
          <p:cNvSpPr>
            <a:spLocks noGrp="1"/>
          </p:cNvSpPr>
          <p:nvPr>
            <p:ph type="pic" sz="quarter" idx="24"/>
          </p:nvPr>
        </p:nvSpPr>
        <p:spPr>
          <a:xfrm>
            <a:off x="613955" y="1905000"/>
            <a:ext cx="2566737" cy="3962400"/>
          </a:xfrm>
          <a:solidFill>
            <a:schemeClr val="accent4"/>
          </a:solidFill>
        </p:spPr>
        <p:txBody>
          <a:bodyPr/>
          <a:lstStyle/>
          <a:p>
            <a:r>
              <a:rPr lang="en-US"/>
              <a:t>Click icon to add picture</a:t>
            </a:r>
            <a:endParaRPr lang="en-US" dirty="0"/>
          </a:p>
        </p:txBody>
      </p:sp>
      <p:sp>
        <p:nvSpPr>
          <p:cNvPr id="17" name="Text Placeholder 8"/>
          <p:cNvSpPr>
            <a:spLocks noGrp="1"/>
          </p:cNvSpPr>
          <p:nvPr>
            <p:ph type="body" sz="quarter" idx="25" hasCustomPrompt="1"/>
          </p:nvPr>
        </p:nvSpPr>
        <p:spPr>
          <a:xfrm>
            <a:off x="61217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8" name="Picture Placeholder 6"/>
          <p:cNvSpPr>
            <a:spLocks noGrp="1"/>
          </p:cNvSpPr>
          <p:nvPr>
            <p:ph type="pic" sz="quarter" idx="26"/>
          </p:nvPr>
        </p:nvSpPr>
        <p:spPr>
          <a:xfrm>
            <a:off x="6217439" y="1905000"/>
            <a:ext cx="2566737" cy="3962400"/>
          </a:xfrm>
          <a:solidFill>
            <a:schemeClr val="accent4"/>
          </a:solidFill>
        </p:spPr>
        <p:txBody>
          <a:bodyPr/>
          <a:lstStyle/>
          <a:p>
            <a:r>
              <a:rPr lang="en-US"/>
              <a:t>Click icon to add picture</a:t>
            </a:r>
            <a:endParaRPr lang="en-US" dirty="0"/>
          </a:p>
        </p:txBody>
      </p:sp>
      <p:sp>
        <p:nvSpPr>
          <p:cNvPr id="19" name="Text Placeholder 8"/>
          <p:cNvSpPr>
            <a:spLocks noGrp="1"/>
          </p:cNvSpPr>
          <p:nvPr>
            <p:ph type="body" sz="quarter" idx="27" hasCustomPrompt="1"/>
          </p:nvPr>
        </p:nvSpPr>
        <p:spPr>
          <a:xfrm>
            <a:off x="6215662"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8"/>
          </p:nvPr>
        </p:nvSpPr>
        <p:spPr/>
        <p:txBody>
          <a:bodyPr/>
          <a:lstStyle/>
          <a:p>
            <a:r>
              <a:rPr lang="en-US"/>
              <a:t>SGM ICI 2.8 Proposal</a:t>
            </a:r>
            <a:endParaRPr lang="en-US" dirty="0"/>
          </a:p>
        </p:txBody>
      </p:sp>
      <p:sp>
        <p:nvSpPr>
          <p:cNvPr id="6" name="Slide Number Placeholder 5"/>
          <p:cNvSpPr>
            <a:spLocks noGrp="1"/>
          </p:cNvSpPr>
          <p:nvPr>
            <p:ph type="sldNum" sz="quarter" idx="29"/>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4242273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4 column text + images">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1" y="1905000"/>
            <a:ext cx="2564020" cy="3962400"/>
          </a:xfrm>
        </p:spPr>
        <p:txBody>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0368" y="1905000"/>
            <a:ext cx="2566737" cy="3962400"/>
          </a:xfrm>
        </p:spPr>
        <p:txBody>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p:cNvSpPr>
            <a:spLocks noGrp="1"/>
          </p:cNvSpPr>
          <p:nvPr>
            <p:ph type="pic" sz="quarter" idx="20"/>
          </p:nvPr>
        </p:nvSpPr>
        <p:spPr>
          <a:xfrm>
            <a:off x="9012110" y="1905000"/>
            <a:ext cx="2566737"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1"/>
          </p:nvPr>
        </p:nvSpPr>
        <p:spPr>
          <a:xfrm>
            <a:off x="3408626" y="1905000"/>
            <a:ext cx="2566737" cy="3962400"/>
          </a:xfrm>
          <a:solidFill>
            <a:schemeClr val="accent4"/>
          </a:solidFill>
        </p:spPr>
        <p:txBody>
          <a:bodyPr/>
          <a:lstStyle/>
          <a:p>
            <a:r>
              <a:rPr lang="en-US"/>
              <a:t>Click icon to add picture</a:t>
            </a:r>
            <a:endParaRPr lang="en-US" dirty="0"/>
          </a:p>
        </p:txBody>
      </p:sp>
      <p:sp>
        <p:nvSpPr>
          <p:cNvPr id="16" name="Text Placeholder 8"/>
          <p:cNvSpPr>
            <a:spLocks noGrp="1"/>
          </p:cNvSpPr>
          <p:nvPr>
            <p:ph type="body" sz="quarter" idx="22" hasCustomPrompt="1"/>
          </p:nvPr>
        </p:nvSpPr>
        <p:spPr>
          <a:xfrm>
            <a:off x="901468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7" name="Text Placeholder 8"/>
          <p:cNvSpPr>
            <a:spLocks noGrp="1"/>
          </p:cNvSpPr>
          <p:nvPr>
            <p:ph type="body" sz="quarter" idx="23" hasCustomPrompt="1"/>
          </p:nvPr>
        </p:nvSpPr>
        <p:spPr>
          <a:xfrm>
            <a:off x="3411204"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24"/>
          </p:nvPr>
        </p:nvSpPr>
        <p:spPr/>
        <p:txBody>
          <a:bodyPr/>
          <a:lstStyle/>
          <a:p>
            <a:r>
              <a:rPr lang="en-US"/>
              <a:t>SGM ICI 2.8 Proposal</a:t>
            </a:r>
            <a:endParaRPr lang="en-US" dirty="0"/>
          </a:p>
        </p:txBody>
      </p:sp>
      <p:sp>
        <p:nvSpPr>
          <p:cNvPr id="5" name="Slide Number Placeholder 4"/>
          <p:cNvSpPr>
            <a:spLocks noGrp="1"/>
          </p:cNvSpPr>
          <p:nvPr>
            <p:ph type="sldNum" sz="quarter" idx="25"/>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35318970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 chart right">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400800"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SGM ICI 2.8 Proposal</a:t>
            </a:r>
            <a:endParaRPr lang="en-US" dirty="0"/>
          </a:p>
        </p:txBody>
      </p:sp>
      <p:sp>
        <p:nvSpPr>
          <p:cNvPr id="6" name="Slide Number Placeholder 5"/>
          <p:cNvSpPr>
            <a:spLocks noGrp="1"/>
          </p:cNvSpPr>
          <p:nvPr>
            <p:ph type="sldNum" sz="quarter" idx="19"/>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59346243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 chart right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5181600"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400800" y="1905000"/>
            <a:ext cx="5178425" cy="3657600"/>
          </a:xfrm>
        </p:spPr>
        <p:txBody>
          <a:bodyPr bIns="182880"/>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SGM ICI 2.8 Proposal</a:t>
            </a:r>
            <a:endParaRPr lang="en-US" dirty="0"/>
          </a:p>
        </p:txBody>
      </p:sp>
      <p:sp>
        <p:nvSpPr>
          <p:cNvPr id="6" name="Slide Number Placeholder 5"/>
          <p:cNvSpPr>
            <a:spLocks noGrp="1"/>
          </p:cNvSpPr>
          <p:nvPr>
            <p:ph type="sldNum" sz="quarter" idx="19"/>
          </p:nvPr>
        </p:nvSpPr>
        <p:spPr/>
        <p:txBody>
          <a:bodyPr/>
          <a:lstStyle/>
          <a:p>
            <a:fld id="{0F3E099D-CB4E-4CC4-A76E-CFCB4AA95A21}" type="slidenum">
              <a:rPr lang="en-US" smtClean="0"/>
              <a:t>‹#›</a:t>
            </a:fld>
            <a:endParaRPr lang="en-US"/>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24995034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 chart left">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12775"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SGM ICI 2.8 Proposal</a:t>
            </a:r>
            <a:endParaRPr lang="en-US" dirty="0"/>
          </a:p>
        </p:txBody>
      </p:sp>
      <p:sp>
        <p:nvSpPr>
          <p:cNvPr id="6" name="Slide Number Placeholder 5"/>
          <p:cNvSpPr>
            <a:spLocks noGrp="1"/>
          </p:cNvSpPr>
          <p:nvPr>
            <p:ph type="sldNum" sz="quarter" idx="19"/>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9916067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ext + chart left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397247" y="1905000"/>
            <a:ext cx="5181600" cy="3657599"/>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12775" y="1905000"/>
            <a:ext cx="5178425" cy="3657599"/>
          </a:xfrm>
        </p:spPr>
        <p:txBody>
          <a:bodyPr bIns="182880"/>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SGM ICI 2.8 Proposal</a:t>
            </a:r>
            <a:endParaRPr lang="en-US" dirty="0"/>
          </a:p>
        </p:txBody>
      </p:sp>
      <p:sp>
        <p:nvSpPr>
          <p:cNvPr id="6" name="Slide Number Placeholder 5"/>
          <p:cNvSpPr>
            <a:spLocks noGrp="1"/>
          </p:cNvSpPr>
          <p:nvPr>
            <p:ph type="sldNum" sz="quarter" idx="19"/>
          </p:nvPr>
        </p:nvSpPr>
        <p:spPr/>
        <p:txBody>
          <a:bodyPr/>
          <a:lstStyle/>
          <a:p>
            <a:fld id="{0F3E099D-CB4E-4CC4-A76E-CFCB4AA95A21}" type="slidenum">
              <a:rPr lang="en-US" smtClean="0"/>
              <a:t>‹#›</a:t>
            </a:fld>
            <a:endParaRPr lang="en-US"/>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348734461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2 charts">
    <p:spTree>
      <p:nvGrpSpPr>
        <p:cNvPr id="1" name=""/>
        <p:cNvGrpSpPr/>
        <p:nvPr/>
      </p:nvGrpSpPr>
      <p:grpSpPr>
        <a:xfrm>
          <a:off x="0" y="0"/>
          <a:ext cx="0" cy="0"/>
          <a:chOff x="0" y="0"/>
          <a:chExt cx="0" cy="0"/>
        </a:xfrm>
      </p:grpSpPr>
      <p:sp>
        <p:nvSpPr>
          <p:cNvPr id="7" name="Chart Placeholder 6"/>
          <p:cNvSpPr>
            <a:spLocks noGrp="1"/>
          </p:cNvSpPr>
          <p:nvPr>
            <p:ph type="chart" sz="quarter" idx="17"/>
          </p:nvPr>
        </p:nvSpPr>
        <p:spPr>
          <a:xfrm>
            <a:off x="6400800" y="1905000"/>
            <a:ext cx="5178425" cy="3962400"/>
          </a:xfrm>
        </p:spPr>
        <p:txBody>
          <a:bodyPr/>
          <a:lstStyle/>
          <a:p>
            <a:r>
              <a:rPr lang="en-US"/>
              <a:t>Click icon to add chart</a:t>
            </a:r>
            <a:endParaRPr lang="en-US" dirty="0"/>
          </a:p>
        </p:txBody>
      </p:sp>
      <p:sp>
        <p:nvSpPr>
          <p:cNvPr id="8" name="Chart Placeholder 6"/>
          <p:cNvSpPr>
            <a:spLocks noGrp="1"/>
          </p:cNvSpPr>
          <p:nvPr>
            <p:ph type="chart" sz="quarter" idx="18"/>
          </p:nvPr>
        </p:nvSpPr>
        <p:spPr>
          <a:xfrm>
            <a:off x="609600"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SGM ICI 2.8 Proposal</a:t>
            </a:r>
            <a:endParaRPr lang="en-US" dirty="0"/>
          </a:p>
        </p:txBody>
      </p:sp>
      <p:sp>
        <p:nvSpPr>
          <p:cNvPr id="6" name="Slide Number Placeholder 5"/>
          <p:cNvSpPr>
            <a:spLocks noGrp="1"/>
          </p:cNvSpPr>
          <p:nvPr>
            <p:ph type="sldNum" sz="quarter" idx="20"/>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41563511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 charts + takeaway">
    <p:spTree>
      <p:nvGrpSpPr>
        <p:cNvPr id="1" name=""/>
        <p:cNvGrpSpPr/>
        <p:nvPr/>
      </p:nvGrpSpPr>
      <p:grpSpPr>
        <a:xfrm>
          <a:off x="0" y="0"/>
          <a:ext cx="0" cy="0"/>
          <a:chOff x="0" y="0"/>
          <a:chExt cx="0" cy="0"/>
        </a:xfrm>
      </p:grpSpPr>
      <p:sp>
        <p:nvSpPr>
          <p:cNvPr id="7" name="Chart Placeholder 6"/>
          <p:cNvSpPr>
            <a:spLocks noGrp="1"/>
          </p:cNvSpPr>
          <p:nvPr>
            <p:ph type="chart" sz="quarter" idx="17"/>
          </p:nvPr>
        </p:nvSpPr>
        <p:spPr>
          <a:xfrm>
            <a:off x="6400800" y="1905000"/>
            <a:ext cx="5178425" cy="3657600"/>
          </a:xfrm>
        </p:spPr>
        <p:txBody>
          <a:bodyPr/>
          <a:lstStyle/>
          <a:p>
            <a:r>
              <a:rPr lang="en-US"/>
              <a:t>Click icon to add chart</a:t>
            </a:r>
            <a:endParaRPr lang="en-US" dirty="0"/>
          </a:p>
        </p:txBody>
      </p:sp>
      <p:sp>
        <p:nvSpPr>
          <p:cNvPr id="8" name="Chart Placeholder 6"/>
          <p:cNvSpPr>
            <a:spLocks noGrp="1"/>
          </p:cNvSpPr>
          <p:nvPr>
            <p:ph type="chart" sz="quarter" idx="18"/>
          </p:nvPr>
        </p:nvSpPr>
        <p:spPr>
          <a:xfrm>
            <a:off x="609600" y="1905000"/>
            <a:ext cx="5178425" cy="36576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SGM ICI 2.8 Proposal</a:t>
            </a:r>
            <a:endParaRPr lang="en-US" dirty="0"/>
          </a:p>
        </p:txBody>
      </p:sp>
      <p:sp>
        <p:nvSpPr>
          <p:cNvPr id="6" name="Slide Number Placeholder 5"/>
          <p:cNvSpPr>
            <a:spLocks noGrp="1"/>
          </p:cNvSpPr>
          <p:nvPr>
            <p:ph type="sldNum" sz="quarter" idx="20"/>
          </p:nvPr>
        </p:nvSpPr>
        <p:spPr/>
        <p:txBody>
          <a:bodyPr/>
          <a:lstStyle/>
          <a:p>
            <a:fld id="{0F3E099D-CB4E-4CC4-A76E-CFCB4AA95A21}" type="slidenum">
              <a:rPr lang="en-US" smtClean="0"/>
              <a:t>‹#›</a:t>
            </a:fld>
            <a:endParaRPr lang="en-US"/>
          </a:p>
        </p:txBody>
      </p:sp>
      <p:sp>
        <p:nvSpPr>
          <p:cNvPr id="9"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16008253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Large char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3"/>
          </p:nvPr>
        </p:nvSpPr>
        <p:spPr>
          <a:xfrm>
            <a:off x="609600" y="1905000"/>
            <a:ext cx="10969625" cy="3962400"/>
          </a:xfrm>
        </p:spPr>
        <p:txBody>
          <a:bodyPr/>
          <a:lstStyle/>
          <a:p>
            <a:r>
              <a:rPr lang="en-US"/>
              <a:t>Click icon to add chart</a:t>
            </a:r>
            <a:endParaRPr lang="en-US" dirty="0"/>
          </a:p>
        </p:txBody>
      </p:sp>
      <p:sp>
        <p:nvSpPr>
          <p:cNvPr id="2" name="Footer Placeholder 1"/>
          <p:cNvSpPr>
            <a:spLocks noGrp="1"/>
          </p:cNvSpPr>
          <p:nvPr>
            <p:ph type="ftr" sz="quarter" idx="14"/>
          </p:nvPr>
        </p:nvSpPr>
        <p:spPr/>
        <p:txBody>
          <a:bodyPr/>
          <a:lstStyle/>
          <a:p>
            <a:r>
              <a:rPr lang="en-US"/>
              <a:t>SGM ICI 2.8 Proposal</a:t>
            </a:r>
            <a:endParaRPr lang="en-US" dirty="0"/>
          </a:p>
        </p:txBody>
      </p:sp>
      <p:sp>
        <p:nvSpPr>
          <p:cNvPr id="7" name="Slide Number Placeholder 6"/>
          <p:cNvSpPr>
            <a:spLocks noGrp="1"/>
          </p:cNvSpPr>
          <p:nvPr>
            <p:ph type="sldNum" sz="quarter" idx="15"/>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766426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age lef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09600" y="1905000"/>
            <a:ext cx="5181600" cy="3962400"/>
          </a:xfrm>
          <a:solidFill>
            <a:schemeClr val="accent4"/>
          </a:solidFill>
        </p:spPr>
        <p:txBody>
          <a:bodyPr/>
          <a:lstStyle/>
          <a:p>
            <a:r>
              <a:rPr lang="en-US"/>
              <a:t>Click icon to add picture</a:t>
            </a:r>
            <a:endParaRPr lang="en-US" dirty="0"/>
          </a:p>
        </p:txBody>
      </p:sp>
      <p:sp>
        <p:nvSpPr>
          <p:cNvPr id="6" name="Text Placeholder 5"/>
          <p:cNvSpPr>
            <a:spLocks noGrp="1"/>
          </p:cNvSpPr>
          <p:nvPr>
            <p:ph type="body" sz="quarter" idx="15"/>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6" hasCustomPrompt="1"/>
          </p:nvPr>
        </p:nvSpPr>
        <p:spPr>
          <a:xfrm>
            <a:off x="609600" y="5282625"/>
            <a:ext cx="5181600" cy="584775"/>
          </a:xfrm>
        </p:spPr>
        <p:txBody>
          <a:bodyPr lIns="182880" tIns="182880" rIns="182880" bIns="182880" anchor="b">
            <a:noAutofit/>
          </a:bodyPr>
          <a:lstStyle>
            <a:lvl1pPr>
              <a:defRPr sz="16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Large chart + takeawa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3"/>
          </p:nvPr>
        </p:nvSpPr>
        <p:spPr>
          <a:xfrm>
            <a:off x="609600" y="1905000"/>
            <a:ext cx="10969625" cy="3657599"/>
          </a:xfrm>
        </p:spPr>
        <p:txBody>
          <a:bodyPr/>
          <a:lstStyle/>
          <a:p>
            <a:r>
              <a:rPr lang="en-US"/>
              <a:t>Click icon to add chart</a:t>
            </a:r>
            <a:endParaRPr lang="en-US" dirty="0"/>
          </a:p>
        </p:txBody>
      </p:sp>
      <p:sp>
        <p:nvSpPr>
          <p:cNvPr id="2" name="Footer Placeholder 1"/>
          <p:cNvSpPr>
            <a:spLocks noGrp="1"/>
          </p:cNvSpPr>
          <p:nvPr>
            <p:ph type="ftr" sz="quarter" idx="14"/>
          </p:nvPr>
        </p:nvSpPr>
        <p:spPr/>
        <p:txBody>
          <a:bodyPr/>
          <a:lstStyle/>
          <a:p>
            <a:r>
              <a:rPr lang="en-US"/>
              <a:t>SGM ICI 2.8 Proposal</a:t>
            </a:r>
            <a:endParaRPr lang="en-US" dirty="0"/>
          </a:p>
        </p:txBody>
      </p:sp>
      <p:sp>
        <p:nvSpPr>
          <p:cNvPr id="7" name="Slide Number Placeholder 6"/>
          <p:cNvSpPr>
            <a:spLocks noGrp="1"/>
          </p:cNvSpPr>
          <p:nvPr>
            <p:ph type="sldNum" sz="quarter" idx="15"/>
          </p:nvPr>
        </p:nvSpPr>
        <p:spPr/>
        <p:txBody>
          <a:bodyPr/>
          <a:lstStyle/>
          <a:p>
            <a:fld id="{0F3E099D-CB4E-4CC4-A76E-CFCB4AA95A21}" type="slidenum">
              <a:rPr lang="en-US" smtClean="0"/>
              <a:t>‹#›</a:t>
            </a:fld>
            <a:endParaRPr lang="en-US"/>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22097078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Large tabl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Table Placeholder 6"/>
          <p:cNvSpPr>
            <a:spLocks noGrp="1"/>
          </p:cNvSpPr>
          <p:nvPr>
            <p:ph type="tbl" sz="quarter" idx="13"/>
          </p:nvPr>
        </p:nvSpPr>
        <p:spPr>
          <a:xfrm>
            <a:off x="609600" y="1905000"/>
            <a:ext cx="10969625" cy="3962400"/>
          </a:xfrm>
        </p:spPr>
        <p:txBody>
          <a:bodyPr/>
          <a:lstStyle/>
          <a:p>
            <a:r>
              <a:rPr lang="en-US"/>
              <a:t>Click icon to add table</a:t>
            </a:r>
            <a:endParaRPr lang="en-US" dirty="0"/>
          </a:p>
        </p:txBody>
      </p:sp>
      <p:sp>
        <p:nvSpPr>
          <p:cNvPr id="2" name="Footer Placeholder 1"/>
          <p:cNvSpPr>
            <a:spLocks noGrp="1"/>
          </p:cNvSpPr>
          <p:nvPr>
            <p:ph type="ftr" sz="quarter" idx="14"/>
          </p:nvPr>
        </p:nvSpPr>
        <p:spPr/>
        <p:txBody>
          <a:bodyPr/>
          <a:lstStyle/>
          <a:p>
            <a:r>
              <a:rPr lang="en-US"/>
              <a:t>SGM ICI 2.8 Proposal</a:t>
            </a:r>
            <a:endParaRPr lang="en-US" dirty="0"/>
          </a:p>
        </p:txBody>
      </p:sp>
      <p:sp>
        <p:nvSpPr>
          <p:cNvPr id="6" name="Slide Number Placeholder 5"/>
          <p:cNvSpPr>
            <a:spLocks noGrp="1"/>
          </p:cNvSpPr>
          <p:nvPr>
            <p:ph type="sldNum" sz="quarter" idx="15"/>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75947834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2494923"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6255937"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5" name="Footer Placeholder 4"/>
          <p:cNvSpPr>
            <a:spLocks noGrp="1"/>
          </p:cNvSpPr>
          <p:nvPr>
            <p:ph type="ftr" sz="quarter" idx="15"/>
          </p:nvPr>
        </p:nvSpPr>
        <p:spPr/>
        <p:txBody>
          <a:bodyPr/>
          <a:lstStyle/>
          <a:p>
            <a:r>
              <a:rPr lang="en-US"/>
              <a:t>SGM ICI 2.8 Proposal</a:t>
            </a:r>
            <a:endParaRPr lang="en-US" dirty="0"/>
          </a:p>
        </p:txBody>
      </p:sp>
      <p:sp>
        <p:nvSpPr>
          <p:cNvPr id="6" name="Slide Number Placeholder 5"/>
          <p:cNvSpPr>
            <a:spLocks noGrp="1"/>
          </p:cNvSpPr>
          <p:nvPr>
            <p:ph type="sldNum" sz="quarter" idx="16"/>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04695443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3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4367061" y="2443159"/>
            <a:ext cx="3450771" cy="2743200"/>
          </a:xfrm>
          <a:solidFill>
            <a:srgbClr val="475A64"/>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7" name="Text Placeholder 6"/>
          <p:cNvSpPr>
            <a:spLocks noGrp="1"/>
          </p:cNvSpPr>
          <p:nvPr>
            <p:ph type="body" sz="quarter" idx="15"/>
          </p:nvPr>
        </p:nvSpPr>
        <p:spPr>
          <a:xfrm>
            <a:off x="8128076" y="2443159"/>
            <a:ext cx="3450771" cy="2743200"/>
          </a:xfrm>
          <a:solidFill>
            <a:schemeClr val="accent6"/>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5" name="Footer Placeholder 4"/>
          <p:cNvSpPr>
            <a:spLocks noGrp="1"/>
          </p:cNvSpPr>
          <p:nvPr>
            <p:ph type="ftr" sz="quarter" idx="16"/>
          </p:nvPr>
        </p:nvSpPr>
        <p:spPr/>
        <p:txBody>
          <a:bodyPr/>
          <a:lstStyle/>
          <a:p>
            <a:r>
              <a:rPr lang="en-US"/>
              <a:t>SGM ICI 2.8 Proposal</a:t>
            </a:r>
            <a:endParaRPr lang="en-US" dirty="0"/>
          </a:p>
        </p:txBody>
      </p:sp>
      <p:sp>
        <p:nvSpPr>
          <p:cNvPr id="6" name="Slide Number Placeholder 5"/>
          <p:cNvSpPr>
            <a:spLocks noGrp="1"/>
          </p:cNvSpPr>
          <p:nvPr>
            <p:ph type="sldNum" sz="quarter" idx="17"/>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42869488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4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2443159"/>
            <a:ext cx="2468880" cy="2743200"/>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6275327" y="2443159"/>
            <a:ext cx="2468880" cy="2743200"/>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7" name="Text Placeholder 6"/>
          <p:cNvSpPr>
            <a:spLocks noGrp="1"/>
          </p:cNvSpPr>
          <p:nvPr>
            <p:ph type="body" sz="quarter" idx="15"/>
          </p:nvPr>
        </p:nvSpPr>
        <p:spPr>
          <a:xfrm>
            <a:off x="9109967" y="2443159"/>
            <a:ext cx="2468880" cy="2743200"/>
          </a:xfrm>
          <a:solidFill>
            <a:srgbClr val="81A2AA"/>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9" name="Text Placeholder 6"/>
          <p:cNvSpPr>
            <a:spLocks noGrp="1"/>
          </p:cNvSpPr>
          <p:nvPr>
            <p:ph type="body" sz="quarter" idx="16"/>
          </p:nvPr>
        </p:nvSpPr>
        <p:spPr>
          <a:xfrm>
            <a:off x="3440687" y="2443159"/>
            <a:ext cx="2468880" cy="2743200"/>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7"/>
          </p:nvPr>
        </p:nvSpPr>
        <p:spPr/>
        <p:txBody>
          <a:bodyPr/>
          <a:lstStyle/>
          <a:p>
            <a:r>
              <a:rPr lang="en-US"/>
              <a:t>SGM ICI 2.8 Proposal</a:t>
            </a:r>
            <a:endParaRPr lang="en-US" dirty="0"/>
          </a:p>
        </p:txBody>
      </p:sp>
      <p:sp>
        <p:nvSpPr>
          <p:cNvPr id="6" name="Slide Number Placeholder 5"/>
          <p:cNvSpPr>
            <a:spLocks noGrp="1"/>
          </p:cNvSpPr>
          <p:nvPr>
            <p:ph type="sldNum" sz="quarter" idx="18"/>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413225851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5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6"/>
          <p:cNvSpPr>
            <a:spLocks noGrp="1"/>
          </p:cNvSpPr>
          <p:nvPr>
            <p:ph type="body" sz="quarter" idx="13"/>
          </p:nvPr>
        </p:nvSpPr>
        <p:spPr>
          <a:xfrm>
            <a:off x="609600" y="1606063"/>
            <a:ext cx="3450771" cy="1999287"/>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2" name="Text Placeholder 6"/>
          <p:cNvSpPr>
            <a:spLocks noGrp="1"/>
          </p:cNvSpPr>
          <p:nvPr>
            <p:ph type="body" sz="quarter" idx="14"/>
          </p:nvPr>
        </p:nvSpPr>
        <p:spPr>
          <a:xfrm>
            <a:off x="4370614" y="1606063"/>
            <a:ext cx="3450771" cy="1999287"/>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4" name="Text Placeholder 6"/>
          <p:cNvSpPr>
            <a:spLocks noGrp="1"/>
          </p:cNvSpPr>
          <p:nvPr>
            <p:ph type="body" sz="quarter" idx="15"/>
          </p:nvPr>
        </p:nvSpPr>
        <p:spPr>
          <a:xfrm>
            <a:off x="8131629" y="1606063"/>
            <a:ext cx="3450771" cy="1999287"/>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6" name="Text Placeholder 6"/>
          <p:cNvSpPr>
            <a:spLocks noGrp="1"/>
          </p:cNvSpPr>
          <p:nvPr>
            <p:ph type="body" sz="quarter" idx="16"/>
          </p:nvPr>
        </p:nvSpPr>
        <p:spPr>
          <a:xfrm>
            <a:off x="609600" y="3920366"/>
            <a:ext cx="3450771" cy="1947034"/>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8" name="Text Placeholder 6"/>
          <p:cNvSpPr>
            <a:spLocks noGrp="1"/>
          </p:cNvSpPr>
          <p:nvPr>
            <p:ph type="body" sz="quarter" idx="17"/>
          </p:nvPr>
        </p:nvSpPr>
        <p:spPr>
          <a:xfrm>
            <a:off x="4370614" y="3920366"/>
            <a:ext cx="3450771" cy="1947034"/>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8"/>
          </p:nvPr>
        </p:nvSpPr>
        <p:spPr/>
        <p:txBody>
          <a:bodyPr/>
          <a:lstStyle/>
          <a:p>
            <a:r>
              <a:rPr lang="en-US"/>
              <a:t>SGM ICI 2.8 Proposal</a:t>
            </a:r>
            <a:endParaRPr lang="en-US" dirty="0"/>
          </a:p>
        </p:txBody>
      </p:sp>
      <p:sp>
        <p:nvSpPr>
          <p:cNvPr id="6" name="Slide Number Placeholder 5"/>
          <p:cNvSpPr>
            <a:spLocks noGrp="1"/>
          </p:cNvSpPr>
          <p:nvPr>
            <p:ph type="sldNum" sz="quarter" idx="19"/>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67031940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6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6"/>
          <p:cNvSpPr>
            <a:spLocks noGrp="1"/>
          </p:cNvSpPr>
          <p:nvPr>
            <p:ph type="body" sz="quarter" idx="13"/>
          </p:nvPr>
        </p:nvSpPr>
        <p:spPr>
          <a:xfrm>
            <a:off x="609600" y="1606063"/>
            <a:ext cx="3450771" cy="1999287"/>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4" name="Text Placeholder 6"/>
          <p:cNvSpPr>
            <a:spLocks noGrp="1"/>
          </p:cNvSpPr>
          <p:nvPr>
            <p:ph type="body" sz="quarter" idx="14"/>
          </p:nvPr>
        </p:nvSpPr>
        <p:spPr>
          <a:xfrm>
            <a:off x="4370614" y="1606063"/>
            <a:ext cx="3450771" cy="1999287"/>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6" name="Text Placeholder 6"/>
          <p:cNvSpPr>
            <a:spLocks noGrp="1"/>
          </p:cNvSpPr>
          <p:nvPr>
            <p:ph type="body" sz="quarter" idx="15"/>
          </p:nvPr>
        </p:nvSpPr>
        <p:spPr>
          <a:xfrm>
            <a:off x="8131629" y="1606063"/>
            <a:ext cx="3450771" cy="1999287"/>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8" name="Text Placeholder 6"/>
          <p:cNvSpPr>
            <a:spLocks noGrp="1"/>
          </p:cNvSpPr>
          <p:nvPr>
            <p:ph type="body" sz="quarter" idx="16"/>
          </p:nvPr>
        </p:nvSpPr>
        <p:spPr>
          <a:xfrm>
            <a:off x="609600" y="3920366"/>
            <a:ext cx="3450771" cy="1947034"/>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9" name="Text Placeholder 6"/>
          <p:cNvSpPr>
            <a:spLocks noGrp="1"/>
          </p:cNvSpPr>
          <p:nvPr>
            <p:ph type="body" sz="quarter" idx="17"/>
          </p:nvPr>
        </p:nvSpPr>
        <p:spPr>
          <a:xfrm>
            <a:off x="4370614" y="3920366"/>
            <a:ext cx="3450771" cy="1947034"/>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20" name="Text Placeholder 6"/>
          <p:cNvSpPr>
            <a:spLocks noGrp="1"/>
          </p:cNvSpPr>
          <p:nvPr>
            <p:ph type="body" sz="quarter" idx="18"/>
          </p:nvPr>
        </p:nvSpPr>
        <p:spPr>
          <a:xfrm>
            <a:off x="8128076" y="3920366"/>
            <a:ext cx="3450771" cy="1947034"/>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9"/>
          </p:nvPr>
        </p:nvSpPr>
        <p:spPr/>
        <p:txBody>
          <a:bodyPr/>
          <a:lstStyle/>
          <a:p>
            <a:r>
              <a:rPr lang="en-US"/>
              <a:t>SGM ICI 2.8 Proposal</a:t>
            </a:r>
            <a:endParaRPr lang="en-US" dirty="0"/>
          </a:p>
        </p:txBody>
      </p:sp>
      <p:sp>
        <p:nvSpPr>
          <p:cNvPr id="6" name="Slide Number Placeholder 5"/>
          <p:cNvSpPr>
            <a:spLocks noGrp="1"/>
          </p:cNvSpPr>
          <p:nvPr>
            <p:ph type="sldNum" sz="quarter" idx="20"/>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6538271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7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5" name="Text Placeholder 6"/>
          <p:cNvSpPr>
            <a:spLocks noGrp="1"/>
          </p:cNvSpPr>
          <p:nvPr>
            <p:ph type="body" sz="quarter" idx="13"/>
          </p:nvPr>
        </p:nvSpPr>
        <p:spPr>
          <a:xfrm>
            <a:off x="606047" y="1600200"/>
            <a:ext cx="2532888" cy="1975104"/>
          </a:xfrm>
          <a:solidFill>
            <a:schemeClr val="accent5"/>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6" name="Text Placeholder 6"/>
          <p:cNvSpPr>
            <a:spLocks noGrp="1"/>
          </p:cNvSpPr>
          <p:nvPr>
            <p:ph type="body" sz="quarter" idx="14"/>
          </p:nvPr>
        </p:nvSpPr>
        <p:spPr>
          <a:xfrm>
            <a:off x="6236251" y="1600200"/>
            <a:ext cx="2532888" cy="1975104"/>
          </a:xfrm>
          <a:solidFill>
            <a:schemeClr val="accent6"/>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7" name="Text Placeholder 6"/>
          <p:cNvSpPr>
            <a:spLocks noGrp="1"/>
          </p:cNvSpPr>
          <p:nvPr>
            <p:ph type="body" sz="quarter" idx="15"/>
          </p:nvPr>
        </p:nvSpPr>
        <p:spPr>
          <a:xfrm>
            <a:off x="9051352" y="1600200"/>
            <a:ext cx="2532888" cy="1975104"/>
          </a:xfrm>
          <a:solidFill>
            <a:srgbClr val="81A2AA"/>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8" name="Text Placeholder 6"/>
          <p:cNvSpPr>
            <a:spLocks noGrp="1"/>
          </p:cNvSpPr>
          <p:nvPr>
            <p:ph type="body" sz="quarter" idx="16"/>
          </p:nvPr>
        </p:nvSpPr>
        <p:spPr>
          <a:xfrm>
            <a:off x="3421149" y="1600200"/>
            <a:ext cx="2532888" cy="1975104"/>
          </a:xfrm>
          <a:solidFill>
            <a:srgbClr val="475A64"/>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9" name="Text Placeholder 6"/>
          <p:cNvSpPr>
            <a:spLocks noGrp="1"/>
          </p:cNvSpPr>
          <p:nvPr>
            <p:ph type="body" sz="quarter" idx="17"/>
          </p:nvPr>
        </p:nvSpPr>
        <p:spPr>
          <a:xfrm>
            <a:off x="609600" y="3892731"/>
            <a:ext cx="2532888" cy="1975104"/>
          </a:xfrm>
          <a:solidFill>
            <a:schemeClr val="accent5"/>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40" name="Text Placeholder 6"/>
          <p:cNvSpPr>
            <a:spLocks noGrp="1"/>
          </p:cNvSpPr>
          <p:nvPr>
            <p:ph type="body" sz="quarter" idx="18"/>
          </p:nvPr>
        </p:nvSpPr>
        <p:spPr>
          <a:xfrm>
            <a:off x="6239804" y="3892731"/>
            <a:ext cx="2532888" cy="1975104"/>
          </a:xfrm>
          <a:solidFill>
            <a:schemeClr val="accent6"/>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42" name="Text Placeholder 6"/>
          <p:cNvSpPr>
            <a:spLocks noGrp="1"/>
          </p:cNvSpPr>
          <p:nvPr>
            <p:ph type="body" sz="quarter" idx="20"/>
          </p:nvPr>
        </p:nvSpPr>
        <p:spPr>
          <a:xfrm>
            <a:off x="3424702" y="3892731"/>
            <a:ext cx="2532888" cy="1975104"/>
          </a:xfrm>
          <a:solidFill>
            <a:srgbClr val="475A64"/>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5" name="Footer Placeholder 4"/>
          <p:cNvSpPr>
            <a:spLocks noGrp="1"/>
          </p:cNvSpPr>
          <p:nvPr>
            <p:ph type="ftr" sz="quarter" idx="21"/>
          </p:nvPr>
        </p:nvSpPr>
        <p:spPr/>
        <p:txBody>
          <a:bodyPr/>
          <a:lstStyle/>
          <a:p>
            <a:r>
              <a:rPr lang="en-US"/>
              <a:t>SGM ICI 2.8 Proposal</a:t>
            </a:r>
            <a:endParaRPr lang="en-US" dirty="0"/>
          </a:p>
        </p:txBody>
      </p:sp>
      <p:sp>
        <p:nvSpPr>
          <p:cNvPr id="6" name="Slide Number Placeholder 5"/>
          <p:cNvSpPr>
            <a:spLocks noGrp="1"/>
          </p:cNvSpPr>
          <p:nvPr>
            <p:ph type="sldNum" sz="quarter" idx="22"/>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17802630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8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1600200"/>
            <a:ext cx="2532888" cy="1975104"/>
          </a:xfrm>
          <a:solidFill>
            <a:schemeClr val="accent5"/>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5" name="Text Placeholder 6"/>
          <p:cNvSpPr>
            <a:spLocks noGrp="1"/>
          </p:cNvSpPr>
          <p:nvPr>
            <p:ph type="body" sz="quarter" idx="14"/>
          </p:nvPr>
        </p:nvSpPr>
        <p:spPr>
          <a:xfrm>
            <a:off x="6236251" y="1600200"/>
            <a:ext cx="2532888" cy="1975104"/>
          </a:xfrm>
          <a:solidFill>
            <a:schemeClr val="accent6"/>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7" name="Text Placeholder 6"/>
          <p:cNvSpPr>
            <a:spLocks noGrp="1"/>
          </p:cNvSpPr>
          <p:nvPr>
            <p:ph type="body" sz="quarter" idx="15"/>
          </p:nvPr>
        </p:nvSpPr>
        <p:spPr>
          <a:xfrm>
            <a:off x="9051352" y="1600200"/>
            <a:ext cx="2532888" cy="1975104"/>
          </a:xfrm>
          <a:solidFill>
            <a:srgbClr val="81A2AA"/>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9" name="Text Placeholder 6"/>
          <p:cNvSpPr>
            <a:spLocks noGrp="1"/>
          </p:cNvSpPr>
          <p:nvPr>
            <p:ph type="body" sz="quarter" idx="16"/>
          </p:nvPr>
        </p:nvSpPr>
        <p:spPr>
          <a:xfrm>
            <a:off x="3421149" y="1600200"/>
            <a:ext cx="2532888" cy="1975104"/>
          </a:xfrm>
          <a:solidFill>
            <a:srgbClr val="475A64"/>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6" name="Text Placeholder 6"/>
          <p:cNvSpPr>
            <a:spLocks noGrp="1"/>
          </p:cNvSpPr>
          <p:nvPr>
            <p:ph type="body" sz="quarter" idx="17"/>
          </p:nvPr>
        </p:nvSpPr>
        <p:spPr>
          <a:xfrm>
            <a:off x="609600" y="3892731"/>
            <a:ext cx="2532888" cy="1975104"/>
          </a:xfrm>
          <a:solidFill>
            <a:schemeClr val="accent5"/>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8" name="Text Placeholder 6"/>
          <p:cNvSpPr>
            <a:spLocks noGrp="1"/>
          </p:cNvSpPr>
          <p:nvPr>
            <p:ph type="body" sz="quarter" idx="18"/>
          </p:nvPr>
        </p:nvSpPr>
        <p:spPr>
          <a:xfrm>
            <a:off x="6239804" y="3892731"/>
            <a:ext cx="2532888" cy="1975104"/>
          </a:xfrm>
          <a:solidFill>
            <a:schemeClr val="accent6"/>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9" name="Text Placeholder 6"/>
          <p:cNvSpPr>
            <a:spLocks noGrp="1"/>
          </p:cNvSpPr>
          <p:nvPr>
            <p:ph type="body" sz="quarter" idx="19"/>
          </p:nvPr>
        </p:nvSpPr>
        <p:spPr>
          <a:xfrm>
            <a:off x="9054905" y="3892731"/>
            <a:ext cx="2532888" cy="1975104"/>
          </a:xfrm>
          <a:solidFill>
            <a:srgbClr val="81A2AA"/>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20" name="Text Placeholder 6"/>
          <p:cNvSpPr>
            <a:spLocks noGrp="1"/>
          </p:cNvSpPr>
          <p:nvPr>
            <p:ph type="body" sz="quarter" idx="20"/>
          </p:nvPr>
        </p:nvSpPr>
        <p:spPr>
          <a:xfrm>
            <a:off x="3424702" y="3892731"/>
            <a:ext cx="2532888" cy="1975104"/>
          </a:xfrm>
          <a:solidFill>
            <a:srgbClr val="475A64"/>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5" name="Footer Placeholder 4"/>
          <p:cNvSpPr>
            <a:spLocks noGrp="1"/>
          </p:cNvSpPr>
          <p:nvPr>
            <p:ph type="ftr" sz="quarter" idx="21"/>
          </p:nvPr>
        </p:nvSpPr>
        <p:spPr/>
        <p:txBody>
          <a:bodyPr/>
          <a:lstStyle/>
          <a:p>
            <a:r>
              <a:rPr lang="en-US"/>
              <a:t>SGM ICI 2.8 Proposal</a:t>
            </a:r>
            <a:endParaRPr lang="en-US" dirty="0"/>
          </a:p>
        </p:txBody>
      </p:sp>
      <p:sp>
        <p:nvSpPr>
          <p:cNvPr id="6" name="Slide Number Placeholder 5"/>
          <p:cNvSpPr>
            <a:spLocks noGrp="1"/>
          </p:cNvSpPr>
          <p:nvPr>
            <p:ph type="sldNum" sz="quarter" idx="22"/>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313438959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69816"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15" name="Text Placeholder 6"/>
          <p:cNvSpPr>
            <a:spLocks noGrp="1"/>
          </p:cNvSpPr>
          <p:nvPr>
            <p:ph type="body" sz="quarter" idx="14"/>
          </p:nvPr>
        </p:nvSpPr>
        <p:spPr>
          <a:xfrm>
            <a:off x="4699694"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17" name="Text Placeholder 6"/>
          <p:cNvSpPr>
            <a:spLocks noGrp="1"/>
          </p:cNvSpPr>
          <p:nvPr>
            <p:ph type="body" sz="quarter" idx="15"/>
          </p:nvPr>
        </p:nvSpPr>
        <p:spPr>
          <a:xfrm>
            <a:off x="8529572"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5" name="TextBox 4"/>
          <p:cNvSpPr txBox="1"/>
          <p:nvPr/>
        </p:nvSpPr>
        <p:spPr>
          <a:xfrm>
            <a:off x="619225"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4" name="TextBox 13"/>
          <p:cNvSpPr txBox="1"/>
          <p:nvPr/>
        </p:nvSpPr>
        <p:spPr>
          <a:xfrm>
            <a:off x="4439812"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6" name="TextBox 15"/>
          <p:cNvSpPr txBox="1"/>
          <p:nvPr/>
        </p:nvSpPr>
        <p:spPr>
          <a:xfrm>
            <a:off x="8270950" y="1600201"/>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8" name="Straight Connector 7"/>
          <p:cNvCxnSpPr>
            <a:stCxn id="5" idx="6"/>
            <a:endCxn id="14" idx="2"/>
          </p:cNvCxnSpPr>
          <p:nvPr/>
        </p:nvCxnSpPr>
        <p:spPr>
          <a:xfrm>
            <a:off x="1138989" y="1859876"/>
            <a:ext cx="33008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4"/>
          </p:cNvCxnSpPr>
          <p:nvPr/>
        </p:nvCxnSpPr>
        <p:spPr>
          <a:xfrm>
            <a:off x="879107" y="2119551"/>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699694" y="2119550"/>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529572" y="2119550"/>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4" idx="6"/>
            <a:endCxn id="16" idx="2"/>
          </p:cNvCxnSpPr>
          <p:nvPr/>
        </p:nvCxnSpPr>
        <p:spPr>
          <a:xfrm>
            <a:off x="4959576" y="1859876"/>
            <a:ext cx="3311374"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6"/>
          </p:nvPr>
        </p:nvSpPr>
        <p:spPr/>
        <p:txBody>
          <a:bodyPr/>
          <a:lstStyle/>
          <a:p>
            <a:r>
              <a:rPr lang="en-US"/>
              <a:t>SGM ICI 2.8 Proposal</a:t>
            </a:r>
            <a:endParaRPr lang="en-US" dirty="0"/>
          </a:p>
        </p:txBody>
      </p:sp>
      <p:sp>
        <p:nvSpPr>
          <p:cNvPr id="4" name="Slide Number Placeholder 3"/>
          <p:cNvSpPr>
            <a:spLocks noGrp="1"/>
          </p:cNvSpPr>
          <p:nvPr>
            <p:ph type="sldNum" sz="quarter" idx="17"/>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3386701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age righ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397247" y="1905000"/>
            <a:ext cx="5181600" cy="3974128"/>
          </a:xfrm>
          <a:solidFill>
            <a:schemeClr val="accent4"/>
          </a:solidFill>
        </p:spPr>
        <p:txBody>
          <a:bodyPr/>
          <a:lstStyle/>
          <a:p>
            <a:r>
              <a:rPr lang="en-US"/>
              <a:t>Click icon to add picture</a:t>
            </a:r>
            <a:endParaRPr lang="en-US" dirty="0"/>
          </a:p>
        </p:txBody>
      </p:sp>
      <p:sp>
        <p:nvSpPr>
          <p:cNvPr id="6" name="Text Placeholder 5"/>
          <p:cNvSpPr>
            <a:spLocks noGrp="1"/>
          </p:cNvSpPr>
          <p:nvPr>
            <p:ph type="body" sz="quarter" idx="15"/>
          </p:nvPr>
        </p:nvSpPr>
        <p:spPr>
          <a:xfrm>
            <a:off x="609600" y="1905000"/>
            <a:ext cx="5181600" cy="3968264"/>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6" hasCustomPrompt="1"/>
          </p:nvPr>
        </p:nvSpPr>
        <p:spPr>
          <a:xfrm>
            <a:off x="6397247" y="5263575"/>
            <a:ext cx="5181600" cy="615553"/>
          </a:xfrm>
        </p:spPr>
        <p:txBody>
          <a:bodyPr lIns="182880" tIns="182880" rIns="182880" bIns="182880" anchor="b">
            <a:noAutofit/>
          </a:bodyPr>
          <a:lstStyle>
            <a:lvl1pPr>
              <a:defRPr sz="16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38195" y="2819402"/>
            <a:ext cx="2246651" cy="3047998"/>
          </a:xfrm>
        </p:spPr>
        <p:txBody>
          <a:bodyPr tIns="91440">
            <a:noAutofit/>
          </a:bodyPr>
          <a:lstStyle>
            <a:lvl1pPr>
              <a:defRPr sz="2000" b="0"/>
            </a:lvl1pPr>
          </a:lstStyle>
          <a:p>
            <a:pPr lvl="0"/>
            <a:r>
              <a:rPr lang="en-US"/>
              <a:t>Edit Master text styles</a:t>
            </a:r>
          </a:p>
        </p:txBody>
      </p:sp>
      <p:sp>
        <p:nvSpPr>
          <p:cNvPr id="15" name="Text Placeholder 6"/>
          <p:cNvSpPr>
            <a:spLocks noGrp="1"/>
          </p:cNvSpPr>
          <p:nvPr>
            <p:ph type="body" sz="quarter" idx="14"/>
          </p:nvPr>
        </p:nvSpPr>
        <p:spPr>
          <a:xfrm>
            <a:off x="3671201" y="2819402"/>
            <a:ext cx="2246651" cy="3047998"/>
          </a:xfrm>
        </p:spPr>
        <p:txBody>
          <a:bodyPr tIns="91440">
            <a:noAutofit/>
          </a:bodyPr>
          <a:lstStyle>
            <a:lvl1pPr>
              <a:defRPr sz="2000" b="0"/>
            </a:lvl1pPr>
          </a:lstStyle>
          <a:p>
            <a:pPr lvl="0"/>
            <a:r>
              <a:rPr lang="en-US"/>
              <a:t>Edit Master text styles</a:t>
            </a:r>
          </a:p>
        </p:txBody>
      </p:sp>
      <p:sp>
        <p:nvSpPr>
          <p:cNvPr id="17" name="Text Placeholder 6"/>
          <p:cNvSpPr>
            <a:spLocks noGrp="1"/>
          </p:cNvSpPr>
          <p:nvPr>
            <p:ph type="body" sz="quarter" idx="15"/>
          </p:nvPr>
        </p:nvSpPr>
        <p:spPr>
          <a:xfrm>
            <a:off x="6502743" y="2819398"/>
            <a:ext cx="2246651" cy="3048002"/>
          </a:xfrm>
        </p:spPr>
        <p:txBody>
          <a:bodyPr tIns="91440">
            <a:noAutofit/>
          </a:bodyPr>
          <a:lstStyle>
            <a:lvl1pPr>
              <a:defRPr sz="2000" b="0"/>
            </a:lvl1pPr>
          </a:lstStyle>
          <a:p>
            <a:pPr lvl="0"/>
            <a:r>
              <a:rPr lang="en-US"/>
              <a:t>Edit Master text styles</a:t>
            </a:r>
          </a:p>
        </p:txBody>
      </p:sp>
      <p:sp>
        <p:nvSpPr>
          <p:cNvPr id="12" name="Text Placeholder 6"/>
          <p:cNvSpPr>
            <a:spLocks noGrp="1"/>
          </p:cNvSpPr>
          <p:nvPr>
            <p:ph type="body" sz="quarter" idx="16"/>
          </p:nvPr>
        </p:nvSpPr>
        <p:spPr>
          <a:xfrm>
            <a:off x="9335749" y="2819398"/>
            <a:ext cx="2246651" cy="3048002"/>
          </a:xfrm>
        </p:spPr>
        <p:txBody>
          <a:bodyPr tIns="91440">
            <a:noAutofit/>
          </a:bodyPr>
          <a:lstStyle>
            <a:lvl1pPr>
              <a:defRPr sz="2000" b="0"/>
            </a:lvl1pPr>
          </a:lstStyle>
          <a:p>
            <a:pPr lvl="0"/>
            <a:r>
              <a:rPr lang="en-US"/>
              <a:t>Edit Master text styles</a:t>
            </a:r>
          </a:p>
        </p:txBody>
      </p:sp>
      <p:sp>
        <p:nvSpPr>
          <p:cNvPr id="14" name="TextBox 13"/>
          <p:cNvSpPr txBox="1"/>
          <p:nvPr/>
        </p:nvSpPr>
        <p:spPr>
          <a:xfrm>
            <a:off x="619225"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p:nvSpPr>
        <p:spPr>
          <a:xfrm>
            <a:off x="3446056" y="160019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p:nvSpPr>
        <p:spPr>
          <a:xfrm>
            <a:off x="6274148"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p:nvCxnSpPr>
        <p:spPr>
          <a:xfrm>
            <a:off x="879107" y="2119551"/>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05938" y="2119548"/>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532770" y="2119549"/>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a:stCxn id="14" idx="6"/>
            <a:endCxn id="16" idx="2"/>
          </p:cNvCxnSpPr>
          <p:nvPr/>
        </p:nvCxnSpPr>
        <p:spPr>
          <a:xfrm flipV="1">
            <a:off x="1138989" y="1859874"/>
            <a:ext cx="2307067"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4" name="TextBox 613"/>
          <p:cNvSpPr txBox="1"/>
          <p:nvPr/>
        </p:nvSpPr>
        <p:spPr>
          <a:xfrm>
            <a:off x="9100979" y="160994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p:nvCxnSpPr>
        <p:spPr>
          <a:xfrm>
            <a:off x="9359601" y="2129289"/>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6" idx="6"/>
            <a:endCxn id="19" idx="2"/>
          </p:cNvCxnSpPr>
          <p:nvPr/>
        </p:nvCxnSpPr>
        <p:spPr>
          <a:xfrm>
            <a:off x="3965820" y="1859874"/>
            <a:ext cx="2308328"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9" idx="6"/>
            <a:endCxn id="614" idx="2"/>
          </p:cNvCxnSpPr>
          <p:nvPr/>
        </p:nvCxnSpPr>
        <p:spPr>
          <a:xfrm>
            <a:off x="6793912" y="1859876"/>
            <a:ext cx="2307067" cy="97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7"/>
          </p:nvPr>
        </p:nvSpPr>
        <p:spPr/>
        <p:txBody>
          <a:bodyPr/>
          <a:lstStyle/>
          <a:p>
            <a:r>
              <a:rPr lang="en-US"/>
              <a:t>SGM ICI 2.8 Proposal</a:t>
            </a:r>
            <a:endParaRPr lang="en-US" dirty="0"/>
          </a:p>
        </p:txBody>
      </p:sp>
      <p:sp>
        <p:nvSpPr>
          <p:cNvPr id="8" name="Slide Number Placeholder 7"/>
          <p:cNvSpPr>
            <a:spLocks noGrp="1"/>
          </p:cNvSpPr>
          <p:nvPr>
            <p:ph type="sldNum" sz="quarter" idx="18"/>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25232088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5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75156" y="1610136"/>
            <a:ext cx="3054096" cy="1517904"/>
          </a:xfrm>
        </p:spPr>
        <p:txBody>
          <a:bodyPr tIns="0" bIns="91440" anchor="b">
            <a:noAutofit/>
          </a:bodyPr>
          <a:lstStyle>
            <a:lvl1pPr>
              <a:defRPr sz="1800" b="0"/>
            </a:lvl1pPr>
          </a:lstStyle>
          <a:p>
            <a:pPr lvl="0"/>
            <a:r>
              <a:rPr lang="en-US"/>
              <a:t>Edit Master text styles</a:t>
            </a:r>
          </a:p>
        </p:txBody>
      </p:sp>
      <p:sp>
        <p:nvSpPr>
          <p:cNvPr id="12" name="Text Placeholder 6"/>
          <p:cNvSpPr>
            <a:spLocks noGrp="1"/>
          </p:cNvSpPr>
          <p:nvPr>
            <p:ph type="body" sz="quarter" idx="16"/>
          </p:nvPr>
        </p:nvSpPr>
        <p:spPr>
          <a:xfrm>
            <a:off x="8547651" y="1610136"/>
            <a:ext cx="3054096" cy="1517904"/>
          </a:xfrm>
        </p:spPr>
        <p:txBody>
          <a:bodyPr tIns="0" bIns="91440" anchor="b">
            <a:noAutofit/>
          </a:bodyPr>
          <a:lstStyle>
            <a:lvl1pPr>
              <a:defRPr sz="1800" b="0"/>
            </a:lvl1pPr>
          </a:lstStyle>
          <a:p>
            <a:pPr lvl="0"/>
            <a:r>
              <a:rPr lang="en-US"/>
              <a:t>Edit Master text styles</a:t>
            </a:r>
          </a:p>
        </p:txBody>
      </p:sp>
      <p:sp>
        <p:nvSpPr>
          <p:cNvPr id="14" name="TextBox 13"/>
          <p:cNvSpPr txBox="1"/>
          <p:nvPr/>
        </p:nvSpPr>
        <p:spPr>
          <a:xfrm>
            <a:off x="635414"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p:nvSpPr>
        <p:spPr>
          <a:xfrm>
            <a:off x="2550160"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p:nvSpPr>
        <p:spPr>
          <a:xfrm>
            <a:off x="4464906"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p:nvCxnSpPr>
        <p:spPr>
          <a:xfrm flipV="1">
            <a:off x="895296"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810042"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14" name="TextBox 613"/>
          <p:cNvSpPr txBox="1"/>
          <p:nvPr/>
        </p:nvSpPr>
        <p:spPr>
          <a:xfrm>
            <a:off x="6379652"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p:nvCxnSpPr>
        <p:spPr>
          <a:xfrm>
            <a:off x="6639534"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724788"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Text Placeholder 6"/>
          <p:cNvSpPr>
            <a:spLocks noGrp="1"/>
          </p:cNvSpPr>
          <p:nvPr>
            <p:ph type="body" sz="quarter" idx="17"/>
          </p:nvPr>
        </p:nvSpPr>
        <p:spPr>
          <a:xfrm>
            <a:off x="4711404" y="1610136"/>
            <a:ext cx="3054096" cy="1517904"/>
          </a:xfrm>
        </p:spPr>
        <p:txBody>
          <a:bodyPr tIns="0" bIns="91440" anchor="b">
            <a:noAutofit/>
          </a:bodyPr>
          <a:lstStyle>
            <a:lvl1pPr>
              <a:defRPr sz="1800" b="0"/>
            </a:lvl1pPr>
          </a:lstStyle>
          <a:p>
            <a:pPr lvl="0"/>
            <a:r>
              <a:rPr lang="en-US"/>
              <a:t>Edit Master text styles</a:t>
            </a:r>
          </a:p>
        </p:txBody>
      </p:sp>
      <p:sp>
        <p:nvSpPr>
          <p:cNvPr id="30" name="TextBox 29"/>
          <p:cNvSpPr txBox="1"/>
          <p:nvPr/>
        </p:nvSpPr>
        <p:spPr>
          <a:xfrm>
            <a:off x="8294396"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5</a:t>
            </a:r>
          </a:p>
        </p:txBody>
      </p:sp>
      <p:cxnSp>
        <p:nvCxnSpPr>
          <p:cNvPr id="31" name="Straight Connector 30"/>
          <p:cNvCxnSpPr/>
          <p:nvPr/>
        </p:nvCxnSpPr>
        <p:spPr>
          <a:xfrm flipV="1">
            <a:off x="8554278"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8"/>
          </p:nvPr>
        </p:nvSpPr>
        <p:spPr>
          <a:xfrm>
            <a:off x="2801904" y="4594767"/>
            <a:ext cx="3054096" cy="1517904"/>
          </a:xfrm>
        </p:spPr>
        <p:txBody>
          <a:bodyPr tIns="91440">
            <a:noAutofit/>
          </a:bodyPr>
          <a:lstStyle>
            <a:lvl1pPr>
              <a:defRPr sz="1800" b="0"/>
            </a:lvl1pPr>
          </a:lstStyle>
          <a:p>
            <a:pPr lvl="0"/>
            <a:r>
              <a:rPr lang="en-US"/>
              <a:t>Edit Master text styles</a:t>
            </a:r>
          </a:p>
        </p:txBody>
      </p:sp>
      <p:sp>
        <p:nvSpPr>
          <p:cNvPr id="33" name="Text Placeholder 6"/>
          <p:cNvSpPr>
            <a:spLocks noGrp="1"/>
          </p:cNvSpPr>
          <p:nvPr>
            <p:ph type="body" sz="quarter" idx="19"/>
          </p:nvPr>
        </p:nvSpPr>
        <p:spPr>
          <a:xfrm>
            <a:off x="6638152" y="4594767"/>
            <a:ext cx="3054096" cy="1517904"/>
          </a:xfrm>
        </p:spPr>
        <p:txBody>
          <a:bodyPr tIns="91440">
            <a:noAutofit/>
          </a:bodyPr>
          <a:lstStyle>
            <a:lvl1pPr>
              <a:defRPr sz="1800" b="0"/>
            </a:lvl1pPr>
          </a:lstStyle>
          <a:p>
            <a:pPr lvl="0"/>
            <a:r>
              <a:rPr lang="en-US"/>
              <a:t>Edit Master text styles</a:t>
            </a:r>
          </a:p>
        </p:txBody>
      </p:sp>
      <p:cxnSp>
        <p:nvCxnSpPr>
          <p:cNvPr id="8" name="Straight Connector 7"/>
          <p:cNvCxnSpPr>
            <a:stCxn id="14" idx="6"/>
            <a:endCxn id="16" idx="2"/>
          </p:cNvCxnSpPr>
          <p:nvPr/>
        </p:nvCxnSpPr>
        <p:spPr>
          <a:xfrm>
            <a:off x="1155178"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6"/>
            <a:endCxn id="19" idx="2"/>
          </p:cNvCxnSpPr>
          <p:nvPr/>
        </p:nvCxnSpPr>
        <p:spPr>
          <a:xfrm>
            <a:off x="3069924"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6"/>
            <a:endCxn id="614" idx="2"/>
          </p:cNvCxnSpPr>
          <p:nvPr/>
        </p:nvCxnSpPr>
        <p:spPr>
          <a:xfrm>
            <a:off x="4984670"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14" idx="6"/>
            <a:endCxn id="30" idx="2"/>
          </p:cNvCxnSpPr>
          <p:nvPr/>
        </p:nvCxnSpPr>
        <p:spPr>
          <a:xfrm>
            <a:off x="6899416" y="3861404"/>
            <a:ext cx="13949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20"/>
          </p:nvPr>
        </p:nvSpPr>
        <p:spPr/>
        <p:txBody>
          <a:bodyPr/>
          <a:lstStyle/>
          <a:p>
            <a:r>
              <a:rPr lang="en-US"/>
              <a:t>SGM ICI 2.8 Proposal</a:t>
            </a:r>
            <a:endParaRPr lang="en-US" dirty="0"/>
          </a:p>
        </p:txBody>
      </p:sp>
      <p:sp>
        <p:nvSpPr>
          <p:cNvPr id="6" name="Slide Number Placeholder 5"/>
          <p:cNvSpPr>
            <a:spLocks noGrp="1"/>
          </p:cNvSpPr>
          <p:nvPr>
            <p:ph type="sldNum" sz="quarter" idx="21"/>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7965763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6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81407" y="1611081"/>
            <a:ext cx="2562557" cy="1517904"/>
          </a:xfrm>
        </p:spPr>
        <p:txBody>
          <a:bodyPr tIns="0" bIns="91440" anchor="b">
            <a:noAutofit/>
          </a:bodyPr>
          <a:lstStyle>
            <a:lvl1pPr>
              <a:defRPr sz="1600" b="0"/>
            </a:lvl1pPr>
          </a:lstStyle>
          <a:p>
            <a:pPr lvl="0"/>
            <a:r>
              <a:rPr lang="en-US"/>
              <a:t>Edit Master text styles</a:t>
            </a:r>
          </a:p>
        </p:txBody>
      </p:sp>
      <p:sp>
        <p:nvSpPr>
          <p:cNvPr id="12" name="Text Placeholder 6"/>
          <p:cNvSpPr>
            <a:spLocks noGrp="1"/>
          </p:cNvSpPr>
          <p:nvPr>
            <p:ph type="body" sz="quarter" idx="16"/>
          </p:nvPr>
        </p:nvSpPr>
        <p:spPr>
          <a:xfrm>
            <a:off x="7389315" y="1611081"/>
            <a:ext cx="2562557" cy="1517904"/>
          </a:xfrm>
        </p:spPr>
        <p:txBody>
          <a:bodyPr tIns="0" bIns="91440" anchor="b">
            <a:noAutofit/>
          </a:bodyPr>
          <a:lstStyle>
            <a:lvl1pPr>
              <a:defRPr sz="1600" b="0"/>
            </a:lvl1pPr>
          </a:lstStyle>
          <a:p>
            <a:pPr lvl="0"/>
            <a:r>
              <a:rPr lang="en-US"/>
              <a:t>Edit Master text styles</a:t>
            </a:r>
          </a:p>
        </p:txBody>
      </p:sp>
      <p:sp>
        <p:nvSpPr>
          <p:cNvPr id="14" name="TextBox 13"/>
          <p:cNvSpPr txBox="1"/>
          <p:nvPr/>
        </p:nvSpPr>
        <p:spPr>
          <a:xfrm>
            <a:off x="635414"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p:nvSpPr>
        <p:spPr>
          <a:xfrm>
            <a:off x="2263193"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p:nvSpPr>
        <p:spPr>
          <a:xfrm>
            <a:off x="3890972"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p:nvCxnSpPr>
        <p:spPr>
          <a:xfrm flipV="1">
            <a:off x="895296"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508384"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14" name="TextBox 613"/>
          <p:cNvSpPr txBox="1"/>
          <p:nvPr/>
        </p:nvSpPr>
        <p:spPr>
          <a:xfrm>
            <a:off x="5518751"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p:nvCxnSpPr>
        <p:spPr>
          <a:xfrm>
            <a:off x="5773725"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155763" y="3143024"/>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Text Placeholder 6"/>
          <p:cNvSpPr>
            <a:spLocks noGrp="1"/>
          </p:cNvSpPr>
          <p:nvPr>
            <p:ph type="body" sz="quarter" idx="17"/>
          </p:nvPr>
        </p:nvSpPr>
        <p:spPr>
          <a:xfrm>
            <a:off x="4135361" y="1611081"/>
            <a:ext cx="2562557" cy="1517904"/>
          </a:xfrm>
        </p:spPr>
        <p:txBody>
          <a:bodyPr tIns="0" bIns="91440" anchor="b">
            <a:noAutofit/>
          </a:bodyPr>
          <a:lstStyle>
            <a:lvl1pPr>
              <a:defRPr sz="1600" b="0"/>
            </a:lvl1pPr>
          </a:lstStyle>
          <a:p>
            <a:pPr lvl="0"/>
            <a:r>
              <a:rPr lang="en-US"/>
              <a:t>Edit Master text styles</a:t>
            </a:r>
          </a:p>
        </p:txBody>
      </p:sp>
      <p:sp>
        <p:nvSpPr>
          <p:cNvPr id="30" name="TextBox 29"/>
          <p:cNvSpPr txBox="1"/>
          <p:nvPr/>
        </p:nvSpPr>
        <p:spPr>
          <a:xfrm>
            <a:off x="7146530"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5</a:t>
            </a:r>
          </a:p>
        </p:txBody>
      </p:sp>
      <p:cxnSp>
        <p:nvCxnSpPr>
          <p:cNvPr id="31" name="Straight Connector 30"/>
          <p:cNvCxnSpPr/>
          <p:nvPr/>
        </p:nvCxnSpPr>
        <p:spPr>
          <a:xfrm flipV="1">
            <a:off x="7416229" y="3143024"/>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8"/>
          </p:nvPr>
        </p:nvSpPr>
        <p:spPr>
          <a:xfrm>
            <a:off x="2508384" y="4595712"/>
            <a:ext cx="2562557" cy="1517904"/>
          </a:xfrm>
        </p:spPr>
        <p:txBody>
          <a:bodyPr tIns="91440">
            <a:noAutofit/>
          </a:bodyPr>
          <a:lstStyle>
            <a:lvl1pPr>
              <a:defRPr sz="1600" b="0"/>
            </a:lvl1pPr>
          </a:lstStyle>
          <a:p>
            <a:pPr lvl="0"/>
            <a:r>
              <a:rPr lang="en-US"/>
              <a:t>Edit Master text styles</a:t>
            </a:r>
          </a:p>
        </p:txBody>
      </p:sp>
      <p:sp>
        <p:nvSpPr>
          <p:cNvPr id="33" name="Text Placeholder 6"/>
          <p:cNvSpPr>
            <a:spLocks noGrp="1"/>
          </p:cNvSpPr>
          <p:nvPr>
            <p:ph type="body" sz="quarter" idx="19"/>
          </p:nvPr>
        </p:nvSpPr>
        <p:spPr>
          <a:xfrm>
            <a:off x="5762338" y="4595712"/>
            <a:ext cx="2562557" cy="1517904"/>
          </a:xfrm>
        </p:spPr>
        <p:txBody>
          <a:bodyPr tIns="91440">
            <a:noAutofit/>
          </a:bodyPr>
          <a:lstStyle>
            <a:lvl1pPr>
              <a:defRPr sz="1600" b="0"/>
            </a:lvl1pPr>
          </a:lstStyle>
          <a:p>
            <a:pPr lvl="0"/>
            <a:r>
              <a:rPr lang="en-US"/>
              <a:t>Edit Master text styles</a:t>
            </a:r>
          </a:p>
        </p:txBody>
      </p:sp>
      <p:cxnSp>
        <p:nvCxnSpPr>
          <p:cNvPr id="8" name="Straight Connector 7"/>
          <p:cNvCxnSpPr>
            <a:stCxn id="14" idx="6"/>
            <a:endCxn id="16" idx="2"/>
          </p:cNvCxnSpPr>
          <p:nvPr/>
        </p:nvCxnSpPr>
        <p:spPr>
          <a:xfrm>
            <a:off x="1155178"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6"/>
            <a:endCxn id="19" idx="2"/>
          </p:cNvCxnSpPr>
          <p:nvPr/>
        </p:nvCxnSpPr>
        <p:spPr>
          <a:xfrm>
            <a:off x="2782957"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6"/>
            <a:endCxn id="614" idx="2"/>
          </p:cNvCxnSpPr>
          <p:nvPr/>
        </p:nvCxnSpPr>
        <p:spPr>
          <a:xfrm>
            <a:off x="4410736"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14" idx="6"/>
            <a:endCxn id="30" idx="2"/>
          </p:cNvCxnSpPr>
          <p:nvPr/>
        </p:nvCxnSpPr>
        <p:spPr>
          <a:xfrm>
            <a:off x="6038515"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774308"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6</a:t>
            </a:r>
          </a:p>
        </p:txBody>
      </p:sp>
      <p:cxnSp>
        <p:nvCxnSpPr>
          <p:cNvPr id="34" name="Straight Connector 33"/>
          <p:cNvCxnSpPr/>
          <p:nvPr/>
        </p:nvCxnSpPr>
        <p:spPr>
          <a:xfrm>
            <a:off x="9034190" y="4121025"/>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5" name="Text Placeholder 6"/>
          <p:cNvSpPr>
            <a:spLocks noGrp="1"/>
          </p:cNvSpPr>
          <p:nvPr>
            <p:ph type="body" sz="quarter" idx="20"/>
          </p:nvPr>
        </p:nvSpPr>
        <p:spPr>
          <a:xfrm>
            <a:off x="9016290" y="4575916"/>
            <a:ext cx="2562557" cy="1517904"/>
          </a:xfrm>
        </p:spPr>
        <p:txBody>
          <a:bodyPr tIns="91440">
            <a:noAutofit/>
          </a:bodyPr>
          <a:lstStyle>
            <a:lvl1pPr>
              <a:defRPr sz="1600" b="0"/>
            </a:lvl1pPr>
          </a:lstStyle>
          <a:p>
            <a:pPr lvl="0"/>
            <a:r>
              <a:rPr lang="en-US"/>
              <a:t>Edit Master text styles</a:t>
            </a:r>
          </a:p>
        </p:txBody>
      </p:sp>
      <p:cxnSp>
        <p:nvCxnSpPr>
          <p:cNvPr id="22" name="Straight Connector 21"/>
          <p:cNvCxnSpPr>
            <a:stCxn id="30" idx="6"/>
            <a:endCxn id="26" idx="2"/>
          </p:cNvCxnSpPr>
          <p:nvPr/>
        </p:nvCxnSpPr>
        <p:spPr>
          <a:xfrm>
            <a:off x="7666294" y="3860223"/>
            <a:ext cx="110801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21"/>
          </p:nvPr>
        </p:nvSpPr>
        <p:spPr/>
        <p:txBody>
          <a:bodyPr/>
          <a:lstStyle/>
          <a:p>
            <a:r>
              <a:rPr lang="en-US"/>
              <a:t>SGM ICI 2.8 Proposal</a:t>
            </a:r>
            <a:endParaRPr lang="en-US" dirty="0"/>
          </a:p>
        </p:txBody>
      </p:sp>
      <p:sp>
        <p:nvSpPr>
          <p:cNvPr id="6" name="Slide Number Placeholder 5"/>
          <p:cNvSpPr>
            <a:spLocks noGrp="1"/>
          </p:cNvSpPr>
          <p:nvPr>
            <p:ph type="sldNum" sz="quarter" idx="22"/>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30192158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ext + Right Image Full Bleed">
    <p:bg>
      <p:bgRef idx="1001">
        <a:schemeClr val="bg1"/>
      </p:bgRef>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6096000" cy="6858000"/>
          </a:xfrm>
          <a:solidFill>
            <a:schemeClr val="accent4"/>
          </a:solidFill>
        </p:spPr>
        <p:txBody>
          <a:bodyPr/>
          <a:lstStyle/>
          <a:p>
            <a:r>
              <a:rPr lang="en-US"/>
              <a:t>Click icon to add picture</a:t>
            </a:r>
            <a:endParaRPr lang="en-US" dirty="0"/>
          </a:p>
        </p:txBody>
      </p:sp>
      <p:sp>
        <p:nvSpPr>
          <p:cNvPr id="2" name="Title 1"/>
          <p:cNvSpPr>
            <a:spLocks noGrp="1"/>
          </p:cNvSpPr>
          <p:nvPr>
            <p:ph type="title"/>
          </p:nvPr>
        </p:nvSpPr>
        <p:spPr>
          <a:xfrm>
            <a:off x="6400800" y="381001"/>
            <a:ext cx="5181600" cy="923920"/>
          </a:xfrm>
        </p:spPr>
        <p:txBody>
          <a:bodyPr/>
          <a:lstStyle/>
          <a:p>
            <a:r>
              <a:rPr lang="en-US"/>
              <a:t>Click to edit Master title style</a:t>
            </a:r>
            <a:endParaRPr lang="en-US" dirty="0"/>
          </a:p>
        </p:txBody>
      </p:sp>
      <p:sp>
        <p:nvSpPr>
          <p:cNvPr id="11" name="Text Placeholder 10"/>
          <p:cNvSpPr>
            <a:spLocks noGrp="1"/>
          </p:cNvSpPr>
          <p:nvPr>
            <p:ph type="body" sz="quarter" idx="19"/>
          </p:nvPr>
        </p:nvSpPr>
        <p:spPr>
          <a:xfrm>
            <a:off x="6400800"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20"/>
          </p:nvPr>
        </p:nvSpPr>
        <p:spPr/>
        <p:txBody>
          <a:bodyPr/>
          <a:lstStyle/>
          <a:p>
            <a:r>
              <a:rPr lang="en-US"/>
              <a:t>SGM ICI 2.8 Proposal</a:t>
            </a:r>
            <a:endParaRPr lang="en-US" dirty="0"/>
          </a:p>
        </p:txBody>
      </p:sp>
      <p:sp>
        <p:nvSpPr>
          <p:cNvPr id="7" name="Slide Number Placeholder 6"/>
          <p:cNvSpPr>
            <a:spLocks noGrp="1"/>
          </p:cNvSpPr>
          <p:nvPr>
            <p:ph type="sldNum" sz="quarter" idx="21"/>
          </p:nvPr>
        </p:nvSpPr>
        <p:spPr/>
        <p:txBody>
          <a:bodyPr/>
          <a:lstStyle/>
          <a:p>
            <a:fld id="{0F3E099D-CB4E-4CC4-A76E-CFCB4AA95A21}" type="slidenum">
              <a:rPr lang="en-US" smtClean="0"/>
              <a:t>‹#›</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extLst>
      <p:ext uri="{BB962C8B-B14F-4D97-AF65-F5344CB8AC3E}">
        <p14:creationId xmlns:p14="http://schemas.microsoft.com/office/powerpoint/2010/main" val="2599143853"/>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all Out + Right Image Full Bleed">
    <p:bg>
      <p:bgRef idx="1001">
        <a:schemeClr val="bg1"/>
      </p:bgRef>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6096000" cy="6858000"/>
          </a:xfrm>
          <a:solidFill>
            <a:schemeClr val="accent4"/>
          </a:solidFill>
        </p:spPr>
        <p:txBody>
          <a:bodyPr/>
          <a:lstStyle/>
          <a:p>
            <a:r>
              <a:rPr lang="en-US"/>
              <a:t>Click icon to add picture</a:t>
            </a:r>
            <a:endParaRPr lang="en-US" dirty="0"/>
          </a:p>
        </p:txBody>
      </p:sp>
      <p:sp>
        <p:nvSpPr>
          <p:cNvPr id="11" name="Text Placeholder 10"/>
          <p:cNvSpPr>
            <a:spLocks noGrp="1"/>
          </p:cNvSpPr>
          <p:nvPr>
            <p:ph type="body" sz="quarter" idx="19"/>
          </p:nvPr>
        </p:nvSpPr>
        <p:spPr>
          <a:xfrm>
            <a:off x="6400800" y="685800"/>
            <a:ext cx="5181600" cy="5486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20"/>
          </p:nvPr>
        </p:nvSpPr>
        <p:spPr/>
        <p:txBody>
          <a:bodyPr/>
          <a:lstStyle/>
          <a:p>
            <a:r>
              <a:rPr lang="en-US"/>
              <a:t>SGM ICI 2.8 Proposal</a:t>
            </a:r>
            <a:endParaRPr lang="en-US" dirty="0"/>
          </a:p>
        </p:txBody>
      </p:sp>
      <p:sp>
        <p:nvSpPr>
          <p:cNvPr id="5" name="Slide Number Placeholder 4"/>
          <p:cNvSpPr>
            <a:spLocks noGrp="1"/>
          </p:cNvSpPr>
          <p:nvPr>
            <p:ph type="sldNum" sz="quarter" idx="21"/>
          </p:nvPr>
        </p:nvSpPr>
        <p:spPr/>
        <p:txBody>
          <a:bodyPr/>
          <a:lstStyle/>
          <a:p>
            <a:fld id="{0F3E099D-CB4E-4CC4-A76E-CFCB4AA95A21}"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extLst>
      <p:ext uri="{BB962C8B-B14F-4D97-AF65-F5344CB8AC3E}">
        <p14:creationId xmlns:p14="http://schemas.microsoft.com/office/powerpoint/2010/main" val="1917445623"/>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No content whit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SGM ICI 2.8 Proposal</a:t>
            </a:r>
            <a:endParaRPr lang="en-US" dirty="0"/>
          </a:p>
        </p:txBody>
      </p:sp>
      <p:sp>
        <p:nvSpPr>
          <p:cNvPr id="6" name="Slide Number Placeholder 5"/>
          <p:cNvSpPr>
            <a:spLocks noGrp="1"/>
          </p:cNvSpPr>
          <p:nvPr>
            <p:ph type="sldNum" sz="quarter" idx="11"/>
          </p:nvPr>
        </p:nvSpPr>
        <p:spPr/>
        <p:txBody>
          <a:bodyPr/>
          <a:lstStyle/>
          <a:p>
            <a:fld id="{0F3E099D-CB4E-4CC4-A76E-CFCB4AA95A21}" type="slidenum">
              <a:rPr lang="en-US" smtClean="0"/>
              <a:t>‹#›</a:t>
            </a:fld>
            <a:endParaRPr lang="en-US"/>
          </a:p>
        </p:txBody>
      </p:sp>
    </p:spTree>
    <p:extLst>
      <p:ext uri="{BB962C8B-B14F-4D97-AF65-F5344CB8AC3E}">
        <p14:creationId xmlns:p14="http://schemas.microsoft.com/office/powerpoint/2010/main" val="134030504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No content black">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SGM ICI 2.8 Proposal</a:t>
            </a:r>
            <a:endParaRPr lang="en-US" dirty="0"/>
          </a:p>
        </p:txBody>
      </p:sp>
      <p:sp>
        <p:nvSpPr>
          <p:cNvPr id="7" name="Slide Number Placeholder 6"/>
          <p:cNvSpPr>
            <a:spLocks noGrp="1"/>
          </p:cNvSpPr>
          <p:nvPr>
            <p:ph type="sldNum" sz="quarter" idx="11"/>
          </p:nvPr>
        </p:nvSpPr>
        <p:spPr/>
        <p:txBody>
          <a:bodyPr/>
          <a:lstStyle/>
          <a:p>
            <a:fld id="{0F3E099D-CB4E-4CC4-A76E-CFCB4AA95A21}" type="slidenum">
              <a:rPr lang="en-US" smtClean="0"/>
              <a:t>‹#›</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extLst>
      <p:ext uri="{BB962C8B-B14F-4D97-AF65-F5344CB8AC3E}">
        <p14:creationId xmlns:p14="http://schemas.microsoft.com/office/powerpoint/2010/main" val="760283352"/>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No content blue">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 name="Footer Placeholder 1"/>
          <p:cNvSpPr>
            <a:spLocks noGrp="1"/>
          </p:cNvSpPr>
          <p:nvPr>
            <p:ph type="ftr" sz="quarter" idx="10"/>
          </p:nvPr>
        </p:nvSpPr>
        <p:spPr/>
        <p:txBody>
          <a:bodyPr/>
          <a:lstStyle>
            <a:lvl1pPr>
              <a:defRPr>
                <a:solidFill>
                  <a:schemeClr val="accent4"/>
                </a:solidFill>
              </a:defRPr>
            </a:lvl1pPr>
          </a:lstStyle>
          <a:p>
            <a:r>
              <a:rPr lang="en-US"/>
              <a:t>SGM ICI 2.8 Proposal</a:t>
            </a:r>
            <a:endParaRPr lang="en-US" dirty="0"/>
          </a:p>
        </p:txBody>
      </p:sp>
      <p:sp>
        <p:nvSpPr>
          <p:cNvPr id="6" name="Slide Number Placeholder 5"/>
          <p:cNvSpPr>
            <a:spLocks noGrp="1"/>
          </p:cNvSpPr>
          <p:nvPr>
            <p:ph type="sldNum" sz="quarter" idx="11"/>
          </p:nvPr>
        </p:nvSpPr>
        <p:spPr/>
        <p:txBody>
          <a:bodyPr/>
          <a:lstStyle>
            <a:lvl1pPr>
              <a:defRPr>
                <a:solidFill>
                  <a:schemeClr val="accent4"/>
                </a:solidFill>
              </a:defRPr>
            </a:lvl1pPr>
          </a:lstStyle>
          <a:p>
            <a:fld id="{0F3E099D-CB4E-4CC4-A76E-CFCB4AA95A21}" type="slidenum">
              <a:rPr lang="en-US" smtClean="0"/>
              <a:t>‹#›</a:t>
            </a:fld>
            <a:endParaRPr lang="en-US"/>
          </a:p>
        </p:txBody>
      </p:sp>
    </p:spTree>
    <p:extLst>
      <p:ext uri="{BB962C8B-B14F-4D97-AF65-F5344CB8AC3E}">
        <p14:creationId xmlns:p14="http://schemas.microsoft.com/office/powerpoint/2010/main" val="1799403901"/>
      </p:ext>
    </p:extLst>
  </p:cSld>
  <p:clrMapOvr>
    <a:overrideClrMapping bg1="lt1" tx1="dk1" bg2="lt2" tx2="dk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No content white + takeawa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SGM ICI 2.8 Proposal</a:t>
            </a:r>
            <a:endParaRPr lang="en-US" dirty="0"/>
          </a:p>
        </p:txBody>
      </p:sp>
      <p:sp>
        <p:nvSpPr>
          <p:cNvPr id="6" name="Slide Number Placeholder 5"/>
          <p:cNvSpPr>
            <a:spLocks noGrp="1"/>
          </p:cNvSpPr>
          <p:nvPr>
            <p:ph type="sldNum" sz="quarter" idx="11"/>
          </p:nvPr>
        </p:nvSpPr>
        <p:spPr/>
        <p:txBody>
          <a:bodyPr/>
          <a:lstStyle/>
          <a:p>
            <a:fld id="{0F3E099D-CB4E-4CC4-A76E-CFCB4AA95A21}" type="slidenum">
              <a:rPr lang="en-US" smtClean="0"/>
              <a:t>‹#›</a:t>
            </a:fld>
            <a:endParaRPr lang="en-US"/>
          </a:p>
        </p:txBody>
      </p:sp>
      <p:sp>
        <p:nvSpPr>
          <p:cNvPr id="7"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14141152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blac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extLst>
      <p:ext uri="{BB962C8B-B14F-4D97-AF65-F5344CB8AC3E}">
        <p14:creationId xmlns:p14="http://schemas.microsoft.com/office/powerpoint/2010/main" val="297842708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ll out + image left">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09600" y="1905000"/>
            <a:ext cx="5181600" cy="3965448"/>
          </a:xfrm>
          <a:solidFill>
            <a:schemeClr val="accent4"/>
          </a:solidFill>
        </p:spPr>
        <p:txBody>
          <a:bodyPr/>
          <a:lstStyle>
            <a:lvl1pPr>
              <a:defRPr>
                <a:solidFill>
                  <a:schemeClr val="tx1"/>
                </a:solidFill>
              </a:defRPr>
            </a:lvl1pPr>
          </a:lstStyle>
          <a:p>
            <a:r>
              <a:rPr lang="en-US"/>
              <a:t>Click icon to add picture</a:t>
            </a:r>
            <a:endParaRPr lang="en-US" dirty="0"/>
          </a:p>
        </p:txBody>
      </p:sp>
      <p:sp>
        <p:nvSpPr>
          <p:cNvPr id="6" name="Text Placeholder 5"/>
          <p:cNvSpPr>
            <a:spLocks noGrp="1"/>
          </p:cNvSpPr>
          <p:nvPr>
            <p:ph type="body" sz="quarter" idx="15"/>
          </p:nvPr>
        </p:nvSpPr>
        <p:spPr>
          <a:xfrm>
            <a:off x="6397247" y="1905000"/>
            <a:ext cx="5181600" cy="3965448"/>
          </a:xfrm>
          <a:solidFill>
            <a:schemeClr val="tx2"/>
          </a:solidFill>
        </p:spPr>
        <p:txBody>
          <a:bodyPr lIns="365760" tIns="365760" rIns="365760" bIns="365760"/>
          <a:lstStyle>
            <a:lvl1pPr>
              <a:defRPr b="0">
                <a:solidFill>
                  <a:schemeClr val="bg1"/>
                </a:solidFill>
              </a:defRPr>
            </a:lvl1pPr>
            <a:lvl3pPr>
              <a:defRPr>
                <a:solidFill>
                  <a:schemeClr val="tx1"/>
                </a:solidFill>
              </a:defRPr>
            </a:lvl3pPr>
            <a:lvl4pPr>
              <a:defRPr>
                <a:solidFill>
                  <a:schemeClr val="tx1"/>
                </a:solidFill>
              </a:defRPr>
            </a:lvl4pPr>
            <a:lvl5pPr>
              <a:defRPr baseline="0">
                <a:solidFill>
                  <a:schemeClr val="tx1"/>
                </a:solidFill>
              </a:defRPr>
            </a:lvl5pPr>
          </a:lstStyle>
          <a:p>
            <a:pPr lvl="0"/>
            <a:r>
              <a:rPr lang="en-US"/>
              <a:t>Edit Master text styles</a:t>
            </a:r>
          </a:p>
        </p:txBody>
      </p:sp>
      <p:sp>
        <p:nvSpPr>
          <p:cNvPr id="7" name="Text Placeholder 6"/>
          <p:cNvSpPr>
            <a:spLocks noGrp="1"/>
          </p:cNvSpPr>
          <p:nvPr>
            <p:ph type="body" sz="quarter" idx="16" hasCustomPrompt="1"/>
          </p:nvPr>
        </p:nvSpPr>
        <p:spPr>
          <a:xfrm>
            <a:off x="609600" y="5285673"/>
            <a:ext cx="5181599" cy="584775"/>
          </a:xfrm>
        </p:spPr>
        <p:txBody>
          <a:bodyPr lIns="182880" tIns="182880" rIns="182880" bIns="182880">
            <a:noAutofit/>
          </a:bodyPr>
          <a:lstStyle>
            <a:lvl1pPr>
              <a:defRPr sz="16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9" name="Slide Number Placeholder 8"/>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blu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542866"/>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790" y="-114300"/>
            <a:ext cx="11584411" cy="1109663"/>
          </a:xfrm>
        </p:spPr>
        <p:txBody>
          <a:bodyPr/>
          <a:lstStyle>
            <a:lvl1pPr>
              <a:defRPr sz="3599"/>
            </a:lvl1pPr>
          </a:lstStyle>
          <a:p>
            <a:r>
              <a:rPr lang="en-US"/>
              <a:t>Click to edit Master title style</a:t>
            </a:r>
            <a:endParaRPr lang="en-US" dirty="0"/>
          </a:p>
        </p:txBody>
      </p:sp>
      <p:sp>
        <p:nvSpPr>
          <p:cNvPr id="10" name="Text Placeholder 9"/>
          <p:cNvSpPr>
            <a:spLocks noGrp="1"/>
          </p:cNvSpPr>
          <p:nvPr>
            <p:ph type="body" sz="quarter" idx="11"/>
          </p:nvPr>
        </p:nvSpPr>
        <p:spPr>
          <a:xfrm>
            <a:off x="300571" y="1116685"/>
            <a:ext cx="11586633" cy="5150770"/>
          </a:xfrm>
          <a:prstGeom prst="rect">
            <a:avLst/>
          </a:prstGeom>
        </p:spPr>
        <p:txBody>
          <a:bodyPr vert="horz" lIns="121710" tIns="60856" rIns="121710" bIns="60856" rtlCol="0">
            <a:noAutofit/>
          </a:bodyPr>
          <a:lstStyle>
            <a:lvl1pPr>
              <a:defRPr lang="en-US" sz="2400" dirty="0" smtClean="0">
                <a:solidFill>
                  <a:schemeClr val="tx1"/>
                </a:solidFill>
              </a:defRPr>
            </a:lvl1pPr>
            <a:lvl2pPr>
              <a:spcAft>
                <a:spcPts val="797"/>
              </a:spcAft>
              <a:defRPr lang="en-US" sz="1995" dirty="0" smtClean="0">
                <a:solidFill>
                  <a:schemeClr val="tx1"/>
                </a:solidFill>
              </a:defRPr>
            </a:lvl2pPr>
            <a:lvl3pPr>
              <a:defRPr lang="en-US" sz="1795" dirty="0" smtClean="0">
                <a:solidFill>
                  <a:schemeClr val="tx1"/>
                </a:solidFill>
              </a:defRPr>
            </a:lvl3pPr>
            <a:lvl4pPr>
              <a:defRPr lang="en-US" sz="1396" dirty="0" smtClean="0">
                <a:solidFill>
                  <a:schemeClr val="tx1"/>
                </a:solidFill>
              </a:defRPr>
            </a:lvl4pPr>
            <a:lvl5pPr>
              <a:defRPr lang="en-US" sz="1396"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Footer Placeholder 18"/>
          <p:cNvSpPr>
            <a:spLocks noGrp="1"/>
          </p:cNvSpPr>
          <p:nvPr>
            <p:ph type="ftr" sz="quarter" idx="12"/>
          </p:nvPr>
        </p:nvSpPr>
        <p:spPr/>
        <p:txBody>
          <a:bodyPr/>
          <a:lstStyle/>
          <a:p>
            <a:r>
              <a:rPr lang="en-US">
                <a:solidFill>
                  <a:schemeClr val="accent2"/>
                </a:solidFill>
              </a:rPr>
              <a:t>SGM ICI 2.8 Proposal</a:t>
            </a:r>
            <a:endParaRPr lang="en-US" dirty="0">
              <a:solidFill>
                <a:schemeClr val="accent2"/>
              </a:solidFill>
            </a:endParaRPr>
          </a:p>
        </p:txBody>
      </p:sp>
      <p:sp>
        <p:nvSpPr>
          <p:cNvPr id="20" name="Slide Number Placeholder 19"/>
          <p:cNvSpPr>
            <a:spLocks noGrp="1"/>
          </p:cNvSpPr>
          <p:nvPr>
            <p:ph type="sldNum" sz="quarter" idx="13"/>
          </p:nvPr>
        </p:nvSpPr>
        <p:spPr/>
        <p:txBody>
          <a:bodyPr/>
          <a:lstStyle/>
          <a:p>
            <a:pPr defTabSz="606961"/>
            <a:fld id="{A43139FB-0DEB-4527-9CBA-1C326F5D9B41}" type="slidenum">
              <a:rPr lang="en-US" smtClean="0"/>
              <a:pPr defTabSz="606961"/>
              <a:t>‹#›</a:t>
            </a:fld>
            <a:endParaRPr lang="en-US" dirty="0"/>
          </a:p>
        </p:txBody>
      </p:sp>
    </p:spTree>
    <p:extLst>
      <p:ext uri="{BB962C8B-B14F-4D97-AF65-F5344CB8AC3E}">
        <p14:creationId xmlns:p14="http://schemas.microsoft.com/office/powerpoint/2010/main" val="265320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ll out + image right">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397247" y="1910444"/>
            <a:ext cx="5181600" cy="3956955"/>
          </a:xfrm>
          <a:solidFill>
            <a:schemeClr val="accent4"/>
          </a:solidFill>
        </p:spPr>
        <p:txBody>
          <a:bodyPr/>
          <a:lstStyle/>
          <a:p>
            <a:r>
              <a:rPr lang="en-US"/>
              <a:t>Click icon to add picture</a:t>
            </a:r>
            <a:endParaRPr lang="en-US" dirty="0"/>
          </a:p>
        </p:txBody>
      </p:sp>
      <p:sp>
        <p:nvSpPr>
          <p:cNvPr id="9" name="Text Placeholder 8"/>
          <p:cNvSpPr>
            <a:spLocks noGrp="1"/>
          </p:cNvSpPr>
          <p:nvPr>
            <p:ph type="body" sz="quarter" idx="16" hasCustomPrompt="1"/>
          </p:nvPr>
        </p:nvSpPr>
        <p:spPr>
          <a:xfrm>
            <a:off x="6397247" y="5282625"/>
            <a:ext cx="5181600" cy="584775"/>
          </a:xfrm>
        </p:spPr>
        <p:txBody>
          <a:bodyPr lIns="182880" tIns="182880" rIns="182880" bIns="182880" anchor="b">
            <a:noAutofit/>
          </a:bodyPr>
          <a:lstStyle>
            <a:lvl1pPr>
              <a:defRPr sz="14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6" name="Text Placeholder 5"/>
          <p:cNvSpPr>
            <a:spLocks noGrp="1"/>
          </p:cNvSpPr>
          <p:nvPr>
            <p:ph type="body" sz="quarter" idx="17"/>
          </p:nvPr>
        </p:nvSpPr>
        <p:spPr>
          <a:xfrm>
            <a:off x="609600" y="1905000"/>
            <a:ext cx="5486400" cy="3962400"/>
          </a:xfrm>
          <a:solidFill>
            <a:schemeClr val="tx2"/>
          </a:solidFill>
        </p:spPr>
        <p:txBody>
          <a:bodyPr lIns="365760" tIns="365760" rIns="365760" bIns="365760"/>
          <a:lstStyle>
            <a:lvl1pPr>
              <a:defRPr b="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baseline="0">
                <a:solidFill>
                  <a:schemeClr val="tx1"/>
                </a:solidFill>
              </a:defRPr>
            </a:lvl6pPr>
            <a:lvl7pPr>
              <a:defRPr baseline="0">
                <a:solidFill>
                  <a:schemeClr val="tx1"/>
                </a:solidFill>
              </a:defRPr>
            </a:lvl7pPr>
            <a:lvl8pPr>
              <a:defRPr>
                <a:solidFill>
                  <a:schemeClr val="tx1"/>
                </a:solidFill>
              </a:defRPr>
            </a:lvl8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3 column">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8222494" y="1907406"/>
            <a:ext cx="3356353"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hi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908" y="6141328"/>
            <a:ext cx="2290482" cy="515875"/>
          </a:xfrm>
          <a:prstGeom prst="rect">
            <a:avLst/>
          </a:prstGeom>
        </p:spPr>
      </p:pic>
      <p:sp>
        <p:nvSpPr>
          <p:cNvPr id="15" name="Oval 14"/>
          <p:cNvSpPr/>
          <p:nvPr userDrawn="1"/>
        </p:nvSpPr>
        <p:spPr>
          <a:xfrm>
            <a:off x="-241739" y="171844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lvl1pPr>
          </a:lstStyle>
          <a:p>
            <a:pPr lvl="0"/>
            <a:r>
              <a:rPr lang="en-US"/>
              <a:t>Edit Master text styles</a:t>
            </a:r>
          </a:p>
        </p:txBody>
      </p:sp>
      <p:sp>
        <p:nvSpPr>
          <p:cNvPr id="9" name="Text Placeholder 2"/>
          <p:cNvSpPr>
            <a:spLocks noGrp="1"/>
          </p:cNvSpPr>
          <p:nvPr>
            <p:ph type="body" sz="quarter" idx="15"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6"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7" hasCustomPrompt="1"/>
          </p:nvPr>
        </p:nvSpPr>
        <p:spPr>
          <a:xfrm>
            <a:off x="3657600" y="685800"/>
            <a:ext cx="3962400" cy="304800"/>
          </a:xfrm>
        </p:spPr>
        <p:txBody>
          <a:bodyPr>
            <a:normAutofit/>
          </a:bodyPr>
          <a:lstStyle>
            <a:lvl1pPr>
              <a:defRPr sz="1800" b="0"/>
            </a:lvl1pPr>
          </a:lstStyle>
          <a:p>
            <a:pPr lvl="0"/>
            <a:r>
              <a:rPr lang="en-US" dirty="0"/>
              <a:t>Presenter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3 column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8222494" y="1907406"/>
            <a:ext cx="3356353"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9"/>
          </p:nvPr>
        </p:nvSpPr>
        <p:spPr/>
        <p:txBody>
          <a:bodyPr/>
          <a:lstStyle/>
          <a:p>
            <a:fld id="{B6D1532F-61F1-B941-ACDF-6BC65E0B4055}" type="slidenum">
              <a:rPr lang="en-US" smtClean="0"/>
              <a:pPr/>
              <a:t>‹#›</a:t>
            </a:fld>
            <a:endParaRPr lang="en-US" dirty="0"/>
          </a:p>
        </p:txBody>
      </p:sp>
      <p:sp>
        <p:nvSpPr>
          <p:cNvPr id="10" name="Content Placeholder 3"/>
          <p:cNvSpPr>
            <a:spLocks noGrp="1"/>
          </p:cNvSpPr>
          <p:nvPr>
            <p:ph sz="quarter" idx="20"/>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3 column">
    <p:spTree>
      <p:nvGrpSpPr>
        <p:cNvPr id="1" name=""/>
        <p:cNvGrpSpPr/>
        <p:nvPr/>
      </p:nvGrpSpPr>
      <p:grpSpPr>
        <a:xfrm>
          <a:off x="0" y="0"/>
          <a:ext cx="0" cy="0"/>
          <a:chOff x="0" y="0"/>
          <a:chExt cx="0" cy="0"/>
        </a:xfrm>
      </p:grpSpPr>
      <p:sp>
        <p:nvSpPr>
          <p:cNvPr id="7" name="Picture Placeholder 6"/>
          <p:cNvSpPr>
            <a:spLocks noGrp="1"/>
          </p:cNvSpPr>
          <p:nvPr>
            <p:ph type="pic" sz="quarter" idx="18"/>
          </p:nvPr>
        </p:nvSpPr>
        <p:spPr>
          <a:xfrm>
            <a:off x="607823" y="1905000"/>
            <a:ext cx="3352800" cy="3962400"/>
          </a:xfrm>
          <a:solidFill>
            <a:schemeClr val="accent4"/>
          </a:solidFill>
        </p:spPr>
        <p:txBody>
          <a:bodyPr/>
          <a:lstStyle/>
          <a:p>
            <a:r>
              <a:rPr lang="en-US"/>
              <a:t>Click icon to add picture</a:t>
            </a:r>
            <a:endParaRPr lang="en-US" dirty="0"/>
          </a:p>
        </p:txBody>
      </p:sp>
      <p:sp>
        <p:nvSpPr>
          <p:cNvPr id="11" name="Picture Placeholder 6"/>
          <p:cNvSpPr>
            <a:spLocks noGrp="1"/>
          </p:cNvSpPr>
          <p:nvPr>
            <p:ph type="pic" sz="quarter" idx="19"/>
          </p:nvPr>
        </p:nvSpPr>
        <p:spPr>
          <a:xfrm>
            <a:off x="4417823" y="1905000"/>
            <a:ext cx="3352800"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0"/>
          </p:nvPr>
        </p:nvSpPr>
        <p:spPr>
          <a:xfrm>
            <a:off x="8229600" y="1905000"/>
            <a:ext cx="3352800" cy="3962400"/>
          </a:xfrm>
          <a:solidFill>
            <a:schemeClr val="accent4"/>
          </a:solidFill>
        </p:spPr>
        <p:txBody>
          <a:bodyPr/>
          <a:lstStyle/>
          <a:p>
            <a:r>
              <a:rPr lang="en-US"/>
              <a:t>Click icon to add picture</a:t>
            </a:r>
            <a:endParaRPr lang="en-US" dirty="0"/>
          </a:p>
        </p:txBody>
      </p:sp>
      <p:sp>
        <p:nvSpPr>
          <p:cNvPr id="14" name="Text Placeholder 8"/>
          <p:cNvSpPr>
            <a:spLocks noGrp="1"/>
          </p:cNvSpPr>
          <p:nvPr>
            <p:ph type="body" sz="quarter" idx="16" hasCustomPrompt="1"/>
          </p:nvPr>
        </p:nvSpPr>
        <p:spPr>
          <a:xfrm>
            <a:off x="607823"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5" name="Text Placeholder 8"/>
          <p:cNvSpPr>
            <a:spLocks noGrp="1"/>
          </p:cNvSpPr>
          <p:nvPr>
            <p:ph type="body" sz="quarter" idx="21" hasCustomPrompt="1"/>
          </p:nvPr>
        </p:nvSpPr>
        <p:spPr>
          <a:xfrm>
            <a:off x="4417823"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a:t>Image caption</a:t>
            </a:r>
            <a:endParaRPr lang="en-US" dirty="0"/>
          </a:p>
        </p:txBody>
      </p:sp>
      <p:sp>
        <p:nvSpPr>
          <p:cNvPr id="16" name="Text Placeholder 8"/>
          <p:cNvSpPr>
            <a:spLocks noGrp="1"/>
          </p:cNvSpPr>
          <p:nvPr>
            <p:ph type="body" sz="quarter" idx="22" hasCustomPrompt="1"/>
          </p:nvPr>
        </p:nvSpPr>
        <p:spPr>
          <a:xfrm>
            <a:off x="8226047"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4"/>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text + images A">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1" y="1905000"/>
            <a:ext cx="3352800" cy="3970526"/>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6"/>
          <p:cNvSpPr>
            <a:spLocks noGrp="1"/>
          </p:cNvSpPr>
          <p:nvPr>
            <p:ph type="pic" sz="quarter" idx="19"/>
          </p:nvPr>
        </p:nvSpPr>
        <p:spPr>
          <a:xfrm>
            <a:off x="4419600" y="1905000"/>
            <a:ext cx="3352800" cy="3970526"/>
          </a:xfrm>
          <a:solidFill>
            <a:schemeClr val="accent4"/>
          </a:solidFill>
        </p:spPr>
        <p:txBody>
          <a:bodyPr/>
          <a:lstStyle/>
          <a:p>
            <a:r>
              <a:rPr lang="en-US"/>
              <a:t>Click icon to add picture</a:t>
            </a:r>
            <a:endParaRPr lang="en-US" dirty="0"/>
          </a:p>
        </p:txBody>
      </p:sp>
      <p:sp>
        <p:nvSpPr>
          <p:cNvPr id="11" name="Picture Placeholder 6"/>
          <p:cNvSpPr>
            <a:spLocks noGrp="1"/>
          </p:cNvSpPr>
          <p:nvPr>
            <p:ph type="pic" sz="quarter" idx="20"/>
          </p:nvPr>
        </p:nvSpPr>
        <p:spPr>
          <a:xfrm>
            <a:off x="8229600" y="1905000"/>
            <a:ext cx="3352800" cy="3970526"/>
          </a:xfrm>
          <a:solidFill>
            <a:schemeClr val="accent4"/>
          </a:solidFill>
        </p:spPr>
        <p:txBody>
          <a:bodyPr/>
          <a:lstStyle/>
          <a:p>
            <a:r>
              <a:rPr lang="en-US"/>
              <a:t>Click icon to add picture</a:t>
            </a:r>
            <a:endParaRPr lang="en-US" dirty="0"/>
          </a:p>
        </p:txBody>
      </p:sp>
      <p:sp>
        <p:nvSpPr>
          <p:cNvPr id="13" name="Text Placeholder 8"/>
          <p:cNvSpPr>
            <a:spLocks noGrp="1"/>
          </p:cNvSpPr>
          <p:nvPr>
            <p:ph type="body" sz="quarter" idx="21" hasCustomPrompt="1"/>
          </p:nvPr>
        </p:nvSpPr>
        <p:spPr>
          <a:xfrm>
            <a:off x="4419600" y="5290751"/>
            <a:ext cx="3352800" cy="584775"/>
          </a:xfrm>
          <a:effectLst/>
        </p:spPr>
        <p:txBody>
          <a:bodyPr lIns="182880" tIns="182880" rIns="182880" bIns="182880" anchor="b">
            <a:norm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4" name="Text Placeholder 8"/>
          <p:cNvSpPr>
            <a:spLocks noGrp="1"/>
          </p:cNvSpPr>
          <p:nvPr>
            <p:ph type="body" sz="quarter" idx="22" hasCustomPrompt="1"/>
          </p:nvPr>
        </p:nvSpPr>
        <p:spPr>
          <a:xfrm>
            <a:off x="8229600" y="5290751"/>
            <a:ext cx="3352800" cy="584775"/>
          </a:xfrm>
          <a:effectLst/>
        </p:spPr>
        <p:txBody>
          <a:bodyPr lIns="182880" tIns="182880" rIns="182880" bIns="182880" anchor="b">
            <a:norm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a:t>Image caption</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4"/>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text + image ">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6"/>
          <p:cNvSpPr>
            <a:spLocks noGrp="1"/>
          </p:cNvSpPr>
          <p:nvPr>
            <p:ph type="pic" sz="quarter" idx="20"/>
          </p:nvPr>
        </p:nvSpPr>
        <p:spPr>
          <a:xfrm>
            <a:off x="8229600" y="1905000"/>
            <a:ext cx="3352800" cy="3962400"/>
          </a:xfrm>
          <a:solidFill>
            <a:schemeClr val="accent4"/>
          </a:solidFill>
        </p:spPr>
        <p:txBody>
          <a:bodyPr>
            <a:noAutofit/>
          </a:bodyPr>
          <a:lstStyle/>
          <a:p>
            <a:r>
              <a:rPr lang="en-US"/>
              <a:t>Click icon to add picture</a:t>
            </a:r>
            <a:endParaRPr lang="en-US" dirty="0"/>
          </a:p>
        </p:txBody>
      </p:sp>
      <p:sp>
        <p:nvSpPr>
          <p:cNvPr id="11" name="Text Placeholder 8"/>
          <p:cNvSpPr>
            <a:spLocks noGrp="1"/>
          </p:cNvSpPr>
          <p:nvPr>
            <p:ph type="body" sz="quarter" idx="22" hasCustomPrompt="1"/>
          </p:nvPr>
        </p:nvSpPr>
        <p:spPr>
          <a:xfrm>
            <a:off x="8226047" y="5282626"/>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24"/>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column tex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411224"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2564020" cy="3962400"/>
          </a:xfrm>
        </p:spPr>
        <p:txBody>
          <a:bodyPr>
            <a:noAutofit/>
          </a:bodyPr>
          <a:lstStyle>
            <a:lvl1pPr>
              <a:defRPr sz="2800"/>
            </a:lvl1pPr>
            <a:lvl7pPr>
              <a:defRPr>
                <a:solidFill>
                  <a:srgbClr val="929D96"/>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5564"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5"/>
          <p:cNvSpPr>
            <a:spLocks noGrp="1"/>
          </p:cNvSpPr>
          <p:nvPr>
            <p:ph type="body" sz="quarter" idx="18"/>
          </p:nvPr>
        </p:nvSpPr>
        <p:spPr>
          <a:xfrm>
            <a:off x="9019903"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20"/>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 text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411224"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2564020" cy="3657599"/>
          </a:xfrm>
        </p:spPr>
        <p:txBody>
          <a:bodyPr>
            <a:noAutofit/>
          </a:bodyPr>
          <a:lstStyle>
            <a:lvl1pPr>
              <a:defRPr sz="2800"/>
            </a:lvl1pPr>
            <a:lvl7pPr>
              <a:defRPr>
                <a:solidFill>
                  <a:srgbClr val="929D96"/>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5564"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5"/>
          <p:cNvSpPr>
            <a:spLocks noGrp="1"/>
          </p:cNvSpPr>
          <p:nvPr>
            <p:ph type="body" sz="quarter" idx="18"/>
          </p:nvPr>
        </p:nvSpPr>
        <p:spPr>
          <a:xfrm>
            <a:off x="9019903"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20"/>
          </p:nvPr>
        </p:nvSpPr>
        <p:spPr/>
        <p:txBody>
          <a:bodyPr/>
          <a:lstStyle/>
          <a:p>
            <a:fld id="{B6D1532F-61F1-B941-ACDF-6BC65E0B4055}" type="slidenum">
              <a:rPr lang="en-US" smtClean="0"/>
              <a:pPr/>
              <a:t>‹#›</a:t>
            </a:fld>
            <a:endParaRPr lang="en-US" dirty="0"/>
          </a:p>
        </p:txBody>
      </p:sp>
      <p:sp>
        <p:nvSpPr>
          <p:cNvPr id="11"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11" name="Picture Placeholder 6"/>
          <p:cNvSpPr>
            <a:spLocks noGrp="1"/>
          </p:cNvSpPr>
          <p:nvPr>
            <p:ph type="pic" sz="quarter" idx="20"/>
          </p:nvPr>
        </p:nvSpPr>
        <p:spPr>
          <a:xfrm>
            <a:off x="9016465" y="1905000"/>
            <a:ext cx="2566737"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1"/>
          </p:nvPr>
        </p:nvSpPr>
        <p:spPr>
          <a:xfrm>
            <a:off x="3412981" y="1905000"/>
            <a:ext cx="2566737" cy="3962400"/>
          </a:xfrm>
          <a:solidFill>
            <a:schemeClr val="accent4"/>
          </a:solidFill>
        </p:spPr>
        <p:txBody>
          <a:bodyPr/>
          <a:lstStyle/>
          <a:p>
            <a:r>
              <a:rPr lang="en-US"/>
              <a:t>Click icon to add picture</a:t>
            </a:r>
            <a:endParaRPr lang="en-US" dirty="0"/>
          </a:p>
        </p:txBody>
      </p:sp>
      <p:sp>
        <p:nvSpPr>
          <p:cNvPr id="14" name="Text Placeholder 8"/>
          <p:cNvSpPr>
            <a:spLocks noGrp="1"/>
          </p:cNvSpPr>
          <p:nvPr>
            <p:ph type="body" sz="quarter" idx="22" hasCustomPrompt="1"/>
          </p:nvPr>
        </p:nvSpPr>
        <p:spPr>
          <a:xfrm>
            <a:off x="901468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5" name="Text Placeholder 8"/>
          <p:cNvSpPr>
            <a:spLocks noGrp="1"/>
          </p:cNvSpPr>
          <p:nvPr>
            <p:ph type="body" sz="quarter" idx="23" hasCustomPrompt="1"/>
          </p:nvPr>
        </p:nvSpPr>
        <p:spPr>
          <a:xfrm>
            <a:off x="3411204"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6" name="Picture Placeholder 6"/>
          <p:cNvSpPr>
            <a:spLocks noGrp="1"/>
          </p:cNvSpPr>
          <p:nvPr>
            <p:ph type="pic" sz="quarter" idx="24"/>
          </p:nvPr>
        </p:nvSpPr>
        <p:spPr>
          <a:xfrm>
            <a:off x="613955" y="1905000"/>
            <a:ext cx="2566737" cy="3962400"/>
          </a:xfrm>
          <a:solidFill>
            <a:schemeClr val="accent4"/>
          </a:solidFill>
        </p:spPr>
        <p:txBody>
          <a:bodyPr/>
          <a:lstStyle/>
          <a:p>
            <a:r>
              <a:rPr lang="en-US"/>
              <a:t>Click icon to add picture</a:t>
            </a:r>
            <a:endParaRPr lang="en-US" dirty="0"/>
          </a:p>
        </p:txBody>
      </p:sp>
      <p:sp>
        <p:nvSpPr>
          <p:cNvPr id="17" name="Text Placeholder 8"/>
          <p:cNvSpPr>
            <a:spLocks noGrp="1"/>
          </p:cNvSpPr>
          <p:nvPr>
            <p:ph type="body" sz="quarter" idx="25" hasCustomPrompt="1"/>
          </p:nvPr>
        </p:nvSpPr>
        <p:spPr>
          <a:xfrm>
            <a:off x="61217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8" name="Picture Placeholder 6"/>
          <p:cNvSpPr>
            <a:spLocks noGrp="1"/>
          </p:cNvSpPr>
          <p:nvPr>
            <p:ph type="pic" sz="quarter" idx="26"/>
          </p:nvPr>
        </p:nvSpPr>
        <p:spPr>
          <a:xfrm>
            <a:off x="6217439" y="1905000"/>
            <a:ext cx="2566737" cy="3962400"/>
          </a:xfrm>
          <a:solidFill>
            <a:schemeClr val="accent4"/>
          </a:solidFill>
        </p:spPr>
        <p:txBody>
          <a:bodyPr/>
          <a:lstStyle/>
          <a:p>
            <a:r>
              <a:rPr lang="en-US"/>
              <a:t>Click icon to add picture</a:t>
            </a:r>
            <a:endParaRPr lang="en-US" dirty="0"/>
          </a:p>
        </p:txBody>
      </p:sp>
      <p:sp>
        <p:nvSpPr>
          <p:cNvPr id="19" name="Text Placeholder 8"/>
          <p:cNvSpPr>
            <a:spLocks noGrp="1"/>
          </p:cNvSpPr>
          <p:nvPr>
            <p:ph type="body" sz="quarter" idx="27" hasCustomPrompt="1"/>
          </p:nvPr>
        </p:nvSpPr>
        <p:spPr>
          <a:xfrm>
            <a:off x="6215662"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 text + images">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1" y="1905000"/>
            <a:ext cx="2564020" cy="3962400"/>
          </a:xfrm>
        </p:spPr>
        <p:txBody>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0368" y="1905000"/>
            <a:ext cx="2566737" cy="3962400"/>
          </a:xfrm>
        </p:spPr>
        <p:txBody>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p:cNvSpPr>
            <a:spLocks noGrp="1"/>
          </p:cNvSpPr>
          <p:nvPr>
            <p:ph type="pic" sz="quarter" idx="20"/>
          </p:nvPr>
        </p:nvSpPr>
        <p:spPr>
          <a:xfrm>
            <a:off x="9012110" y="1905000"/>
            <a:ext cx="2566737"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1"/>
          </p:nvPr>
        </p:nvSpPr>
        <p:spPr>
          <a:xfrm>
            <a:off x="3408626" y="1905000"/>
            <a:ext cx="2566737" cy="3962400"/>
          </a:xfrm>
          <a:solidFill>
            <a:schemeClr val="accent4"/>
          </a:solidFill>
        </p:spPr>
        <p:txBody>
          <a:bodyPr/>
          <a:lstStyle/>
          <a:p>
            <a:r>
              <a:rPr lang="en-US"/>
              <a:t>Click icon to add picture</a:t>
            </a:r>
            <a:endParaRPr lang="en-US" dirty="0"/>
          </a:p>
        </p:txBody>
      </p:sp>
      <p:sp>
        <p:nvSpPr>
          <p:cNvPr id="16" name="Text Placeholder 8"/>
          <p:cNvSpPr>
            <a:spLocks noGrp="1"/>
          </p:cNvSpPr>
          <p:nvPr>
            <p:ph type="body" sz="quarter" idx="22" hasCustomPrompt="1"/>
          </p:nvPr>
        </p:nvSpPr>
        <p:spPr>
          <a:xfrm>
            <a:off x="901468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7" name="Text Placeholder 8"/>
          <p:cNvSpPr>
            <a:spLocks noGrp="1"/>
          </p:cNvSpPr>
          <p:nvPr>
            <p:ph type="body" sz="quarter" idx="23" hasCustomPrompt="1"/>
          </p:nvPr>
        </p:nvSpPr>
        <p:spPr>
          <a:xfrm>
            <a:off x="3411204"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24"/>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25"/>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 chart right">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400800"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 chart right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5181600"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400800" y="1905000"/>
            <a:ext cx="5178425" cy="3657600"/>
          </a:xfrm>
        </p:spPr>
        <p:txBody>
          <a:bodyPr bIns="182880"/>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5867400"/>
          </a:xfrm>
          <a:solidFill>
            <a:schemeClr val="accent4"/>
          </a:solidFill>
        </p:spPr>
        <p:txBody>
          <a:bodyPr>
            <a:normAutofit/>
          </a:bodyPr>
          <a:lstStyle>
            <a:lvl1pPr>
              <a:defRPr sz="1800"/>
            </a:lvl1pPr>
          </a:lstStyle>
          <a:p>
            <a:r>
              <a:rPr lang="en-US"/>
              <a:t>Click icon to add picture</a:t>
            </a: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effectLst>
                  <a:outerShdw blurRad="50800" dist="38100" dir="8100000" algn="tr" rotWithShape="0">
                    <a:prstClr val="black">
                      <a:alpha val="40000"/>
                    </a:prstClr>
                  </a:outerShdw>
                </a:effectLst>
              </a:defRPr>
            </a:lvl1pPr>
          </a:lstStyle>
          <a:p>
            <a:pPr lvl="0"/>
            <a:r>
              <a:rPr lang="en-US"/>
              <a:t>Edit Master text styles</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30872" y="6141573"/>
            <a:ext cx="2289401" cy="515630"/>
          </a:xfrm>
          <a:prstGeom prst="rect">
            <a:avLst/>
          </a:prstGeom>
        </p:spPr>
      </p:pic>
      <p:sp>
        <p:nvSpPr>
          <p:cNvPr id="8" name="Text Placeholder 2"/>
          <p:cNvSpPr>
            <a:spLocks noGrp="1"/>
          </p:cNvSpPr>
          <p:nvPr>
            <p:ph type="body" sz="quarter" idx="16"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7"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8" hasCustomPrompt="1"/>
          </p:nvPr>
        </p:nvSpPr>
        <p:spPr>
          <a:xfrm>
            <a:off x="3657600" y="685800"/>
            <a:ext cx="3962400" cy="304800"/>
          </a:xfrm>
        </p:spPr>
        <p:txBody>
          <a:bodyPr>
            <a:normAutofit/>
          </a:bodyPr>
          <a:lstStyle>
            <a:lvl1pPr>
              <a:defRPr sz="1800" b="0"/>
            </a:lvl1pPr>
          </a:lstStyle>
          <a:p>
            <a:pPr lvl="0"/>
            <a:r>
              <a:rPr lang="en-US" dirty="0"/>
              <a:t>Presenter Title</a:t>
            </a:r>
          </a:p>
        </p:txBody>
      </p:sp>
      <p:grpSp>
        <p:nvGrpSpPr>
          <p:cNvPr id="9" name="Group 8"/>
          <p:cNvGrpSpPr/>
          <p:nvPr userDrawn="1"/>
        </p:nvGrpSpPr>
        <p:grpSpPr>
          <a:xfrm>
            <a:off x="0" y="7059581"/>
            <a:ext cx="4804898" cy="184666"/>
            <a:chOff x="6311590" y="7118434"/>
            <a:chExt cx="4796677" cy="184666"/>
          </a:xfrm>
        </p:grpSpPr>
        <p:sp>
          <p:nvSpPr>
            <p:cNvPr id="12" name="Rectangle 11"/>
            <p:cNvSpPr/>
            <p:nvPr userDrawn="1"/>
          </p:nvSpPr>
          <p:spPr>
            <a:xfrm>
              <a:off x="6311590" y="7118434"/>
              <a:ext cx="45720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1100" b="1" baseline="0" dirty="0">
                  <a:solidFill>
                    <a:srgbClr val="929D96"/>
                  </a:solidFill>
                </a:rPr>
                <a:t>Note</a:t>
              </a:r>
              <a:endParaRPr lang="en-US" sz="1100" baseline="0" dirty="0">
                <a:solidFill>
                  <a:srgbClr val="929D96"/>
                </a:solidFill>
              </a:endParaRPr>
            </a:p>
          </p:txBody>
        </p:sp>
        <p:sp>
          <p:nvSpPr>
            <p:cNvPr id="13" name="Rectangle 12"/>
            <p:cNvSpPr/>
            <p:nvPr userDrawn="1"/>
          </p:nvSpPr>
          <p:spPr>
            <a:xfrm>
              <a:off x="6793974" y="7133823"/>
              <a:ext cx="4314293" cy="169277"/>
            </a:xfrm>
            <a:prstGeom prst="rect">
              <a:avLst/>
            </a:prstGeom>
          </p:spPr>
          <p:txBody>
            <a:bodyPr wrap="square" lIns="0" tIns="0" rIns="0" bIns="0">
              <a:spAutoFit/>
            </a:bodyPr>
            <a:lstStyle/>
            <a:p>
              <a:pPr algn="l"/>
              <a:r>
                <a:rPr lang="en-US" sz="1100" baseline="0" dirty="0">
                  <a:solidFill>
                    <a:srgbClr val="929D96"/>
                  </a:solidFill>
                  <a:sym typeface="Wingdings 3" panose="05040102010807070707" pitchFamily="18" charset="2"/>
                </a:rPr>
                <a:t>Use this slide with a light colored image</a:t>
              </a:r>
            </a:p>
          </p:txBody>
        </p:sp>
      </p:gr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 chart left">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12775"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 chart left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397247" y="1905000"/>
            <a:ext cx="5181600" cy="3657599"/>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12775" y="1905000"/>
            <a:ext cx="5178425" cy="3657599"/>
          </a:xfrm>
        </p:spPr>
        <p:txBody>
          <a:bodyPr bIns="182880"/>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7" name="Chart Placeholder 6"/>
          <p:cNvSpPr>
            <a:spLocks noGrp="1"/>
          </p:cNvSpPr>
          <p:nvPr>
            <p:ph type="chart" sz="quarter" idx="17"/>
          </p:nvPr>
        </p:nvSpPr>
        <p:spPr>
          <a:xfrm>
            <a:off x="6400800" y="1905000"/>
            <a:ext cx="5178425" cy="3962400"/>
          </a:xfrm>
        </p:spPr>
        <p:txBody>
          <a:bodyPr/>
          <a:lstStyle/>
          <a:p>
            <a:r>
              <a:rPr lang="en-US"/>
              <a:t>Click icon to add chart</a:t>
            </a:r>
            <a:endParaRPr lang="en-US" dirty="0"/>
          </a:p>
        </p:txBody>
      </p:sp>
      <p:sp>
        <p:nvSpPr>
          <p:cNvPr id="8" name="Chart Placeholder 6"/>
          <p:cNvSpPr>
            <a:spLocks noGrp="1"/>
          </p:cNvSpPr>
          <p:nvPr>
            <p:ph type="chart" sz="quarter" idx="18"/>
          </p:nvPr>
        </p:nvSpPr>
        <p:spPr>
          <a:xfrm>
            <a:off x="609600"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0"/>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harts + takeaway">
    <p:spTree>
      <p:nvGrpSpPr>
        <p:cNvPr id="1" name=""/>
        <p:cNvGrpSpPr/>
        <p:nvPr/>
      </p:nvGrpSpPr>
      <p:grpSpPr>
        <a:xfrm>
          <a:off x="0" y="0"/>
          <a:ext cx="0" cy="0"/>
          <a:chOff x="0" y="0"/>
          <a:chExt cx="0" cy="0"/>
        </a:xfrm>
      </p:grpSpPr>
      <p:sp>
        <p:nvSpPr>
          <p:cNvPr id="7" name="Chart Placeholder 6"/>
          <p:cNvSpPr>
            <a:spLocks noGrp="1"/>
          </p:cNvSpPr>
          <p:nvPr>
            <p:ph type="chart" sz="quarter" idx="17"/>
          </p:nvPr>
        </p:nvSpPr>
        <p:spPr>
          <a:xfrm>
            <a:off x="6400800" y="1905000"/>
            <a:ext cx="5178425" cy="3657600"/>
          </a:xfrm>
        </p:spPr>
        <p:txBody>
          <a:bodyPr/>
          <a:lstStyle/>
          <a:p>
            <a:r>
              <a:rPr lang="en-US"/>
              <a:t>Click icon to add chart</a:t>
            </a:r>
            <a:endParaRPr lang="en-US" dirty="0"/>
          </a:p>
        </p:txBody>
      </p:sp>
      <p:sp>
        <p:nvSpPr>
          <p:cNvPr id="8" name="Chart Placeholder 6"/>
          <p:cNvSpPr>
            <a:spLocks noGrp="1"/>
          </p:cNvSpPr>
          <p:nvPr>
            <p:ph type="chart" sz="quarter" idx="18"/>
          </p:nvPr>
        </p:nvSpPr>
        <p:spPr>
          <a:xfrm>
            <a:off x="609600" y="1905000"/>
            <a:ext cx="5178425" cy="36576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0"/>
          </p:nvPr>
        </p:nvSpPr>
        <p:spPr/>
        <p:txBody>
          <a:bodyPr/>
          <a:lstStyle/>
          <a:p>
            <a:fld id="{B6D1532F-61F1-B941-ACDF-6BC65E0B4055}" type="slidenum">
              <a:rPr lang="en-US" smtClean="0"/>
              <a:pPr/>
              <a:t>‹#›</a:t>
            </a:fld>
            <a:endParaRPr lang="en-US" dirty="0"/>
          </a:p>
        </p:txBody>
      </p:sp>
      <p:sp>
        <p:nvSpPr>
          <p:cNvPr id="9"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3"/>
          </p:nvPr>
        </p:nvSpPr>
        <p:spPr>
          <a:xfrm>
            <a:off x="609600" y="1905000"/>
            <a:ext cx="10969625" cy="3962400"/>
          </a:xfrm>
        </p:spPr>
        <p:txBody>
          <a:bodyPr/>
          <a:lstStyle/>
          <a:p>
            <a:r>
              <a:rPr lang="en-US"/>
              <a:t>Click icon to add chart</a:t>
            </a:r>
            <a:endParaRPr lang="en-US" dirty="0"/>
          </a:p>
        </p:txBody>
      </p:sp>
      <p:sp>
        <p:nvSpPr>
          <p:cNvPr id="2" name="Footer Placeholder 1"/>
          <p:cNvSpPr>
            <a:spLocks noGrp="1"/>
          </p:cNvSpPr>
          <p:nvPr>
            <p:ph type="ftr" sz="quarter" idx="14"/>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5"/>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chart + takeawa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3"/>
          </p:nvPr>
        </p:nvSpPr>
        <p:spPr>
          <a:xfrm>
            <a:off x="609600" y="1905000"/>
            <a:ext cx="10969625" cy="3657599"/>
          </a:xfrm>
        </p:spPr>
        <p:txBody>
          <a:bodyPr/>
          <a:lstStyle/>
          <a:p>
            <a:r>
              <a:rPr lang="en-US"/>
              <a:t>Click icon to add chart</a:t>
            </a:r>
            <a:endParaRPr lang="en-US" dirty="0"/>
          </a:p>
        </p:txBody>
      </p:sp>
      <p:sp>
        <p:nvSpPr>
          <p:cNvPr id="2" name="Footer Placeholder 1"/>
          <p:cNvSpPr>
            <a:spLocks noGrp="1"/>
          </p:cNvSpPr>
          <p:nvPr>
            <p:ph type="ftr" sz="quarter" idx="14"/>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5"/>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tabl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Table Placeholder 6"/>
          <p:cNvSpPr>
            <a:spLocks noGrp="1"/>
          </p:cNvSpPr>
          <p:nvPr>
            <p:ph type="tbl" sz="quarter" idx="13"/>
          </p:nvPr>
        </p:nvSpPr>
        <p:spPr>
          <a:xfrm>
            <a:off x="609600" y="1905000"/>
            <a:ext cx="10969625" cy="3962400"/>
          </a:xfrm>
        </p:spPr>
        <p:txBody>
          <a:bodyPr/>
          <a:lstStyle/>
          <a:p>
            <a:r>
              <a:rPr lang="en-US"/>
              <a:t>Click icon to add table</a:t>
            </a:r>
            <a:endParaRPr lang="en-US" dirty="0"/>
          </a:p>
        </p:txBody>
      </p:sp>
      <p:sp>
        <p:nvSpPr>
          <p:cNvPr id="2" name="Footer Placeholder 1"/>
          <p:cNvSpPr>
            <a:spLocks noGrp="1"/>
          </p:cNvSpPr>
          <p:nvPr>
            <p:ph type="ftr" sz="quarter" idx="14"/>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5"/>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2494923"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6255937"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5" name="Footer Placeholder 4"/>
          <p:cNvSpPr>
            <a:spLocks noGrp="1"/>
          </p:cNvSpPr>
          <p:nvPr>
            <p:ph type="ftr" sz="quarter" idx="15"/>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6"/>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4367061" y="2443159"/>
            <a:ext cx="3450771" cy="2743200"/>
          </a:xfrm>
          <a:solidFill>
            <a:srgbClr val="475A64"/>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7" name="Text Placeholder 6"/>
          <p:cNvSpPr>
            <a:spLocks noGrp="1"/>
          </p:cNvSpPr>
          <p:nvPr>
            <p:ph type="body" sz="quarter" idx="15"/>
          </p:nvPr>
        </p:nvSpPr>
        <p:spPr>
          <a:xfrm>
            <a:off x="8128076" y="2443159"/>
            <a:ext cx="3450771" cy="2743200"/>
          </a:xfrm>
          <a:solidFill>
            <a:schemeClr val="accent6"/>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5" name="Footer Placeholder 4"/>
          <p:cNvSpPr>
            <a:spLocks noGrp="1"/>
          </p:cNvSpPr>
          <p:nvPr>
            <p:ph type="ftr" sz="quarter" idx="16"/>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7"/>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2443159"/>
            <a:ext cx="2468880" cy="2743200"/>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6275327" y="2443159"/>
            <a:ext cx="2468880" cy="2743200"/>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7" name="Text Placeholder 6"/>
          <p:cNvSpPr>
            <a:spLocks noGrp="1"/>
          </p:cNvSpPr>
          <p:nvPr>
            <p:ph type="body" sz="quarter" idx="15"/>
          </p:nvPr>
        </p:nvSpPr>
        <p:spPr>
          <a:xfrm>
            <a:off x="9109967" y="2443159"/>
            <a:ext cx="2468880" cy="2743200"/>
          </a:xfrm>
          <a:solidFill>
            <a:srgbClr val="81A2AA"/>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9" name="Text Placeholder 6"/>
          <p:cNvSpPr>
            <a:spLocks noGrp="1"/>
          </p:cNvSpPr>
          <p:nvPr>
            <p:ph type="body" sz="quarter" idx="16"/>
          </p:nvPr>
        </p:nvSpPr>
        <p:spPr>
          <a:xfrm>
            <a:off x="3440687" y="2443159"/>
            <a:ext cx="2468880" cy="2743200"/>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 image white">
    <p:spTree>
      <p:nvGrpSpPr>
        <p:cNvPr id="1" name=""/>
        <p:cNvGrpSpPr/>
        <p:nvPr/>
      </p:nvGrpSpPr>
      <p:grpSpPr>
        <a:xfrm>
          <a:off x="0" y="0"/>
          <a:ext cx="0" cy="0"/>
          <a:chOff x="0" y="0"/>
          <a:chExt cx="0" cy="0"/>
        </a:xfrm>
      </p:grpSpPr>
      <p:sp>
        <p:nvSpPr>
          <p:cNvPr id="9" name="Picture Placeholder 3"/>
          <p:cNvSpPr>
            <a:spLocks noGrp="1"/>
          </p:cNvSpPr>
          <p:nvPr>
            <p:ph type="pic" sz="quarter" idx="15"/>
          </p:nvPr>
        </p:nvSpPr>
        <p:spPr>
          <a:xfrm>
            <a:off x="0" y="0"/>
            <a:ext cx="12192000" cy="5867400"/>
          </a:xfrm>
          <a:solidFill>
            <a:schemeClr val="accent4"/>
          </a:solidFill>
        </p:spPr>
        <p:txBody>
          <a:bodyPr>
            <a:normAutofit/>
          </a:bodyPr>
          <a:lstStyle>
            <a:lvl1pPr>
              <a:defRPr sz="1800"/>
            </a:lvl1pPr>
          </a:lstStyle>
          <a:p>
            <a:r>
              <a:rPr lang="en-US"/>
              <a:t>Click icon to add picture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908" y="6141328"/>
            <a:ext cx="2290482" cy="515875"/>
          </a:xfrm>
          <a:prstGeom prst="rect">
            <a:avLst/>
          </a:prstGeom>
        </p:spPr>
      </p:pic>
      <p:sp>
        <p:nvSpPr>
          <p:cNvPr id="17" name="Text Placeholder 16"/>
          <p:cNvSpPr>
            <a:spLocks noGrp="1"/>
          </p:cNvSpPr>
          <p:nvPr>
            <p:ph type="body" sz="quarter" idx="10"/>
          </p:nvPr>
        </p:nvSpPr>
        <p:spPr>
          <a:xfrm>
            <a:off x="609600" y="1600200"/>
            <a:ext cx="7010400" cy="3352800"/>
          </a:xfrm>
          <a:effectLst>
            <a:outerShdw blurRad="50800" dist="38100" dir="8100000" algn="tr" rotWithShape="0">
              <a:prstClr val="black">
                <a:alpha val="40000"/>
              </a:prstClr>
            </a:outerShdw>
          </a:effectLst>
        </p:spPr>
        <p:txBody>
          <a:bodyPr>
            <a:normAutofit/>
          </a:bodyPr>
          <a:lstStyle>
            <a:lvl1pPr>
              <a:defRPr sz="4800" cap="all" spc="200" baseline="0">
                <a:solidFill>
                  <a:schemeClr val="bg1"/>
                </a:solidFill>
              </a:defRPr>
            </a:lvl1pPr>
          </a:lstStyle>
          <a:p>
            <a:pPr lvl="0"/>
            <a:r>
              <a:rPr lang="en-US"/>
              <a:t>Edit Master text styles</a:t>
            </a:r>
          </a:p>
        </p:txBody>
      </p:sp>
      <p:sp>
        <p:nvSpPr>
          <p:cNvPr id="10" name="Text Placeholder 2"/>
          <p:cNvSpPr>
            <a:spLocks noGrp="1"/>
          </p:cNvSpPr>
          <p:nvPr>
            <p:ph type="body" sz="quarter" idx="16" hasCustomPrompt="1"/>
          </p:nvPr>
        </p:nvSpPr>
        <p:spPr>
          <a:xfrm>
            <a:off x="609600" y="381000"/>
            <a:ext cx="2743200" cy="304800"/>
          </a:xfrm>
        </p:spPr>
        <p:txBody>
          <a:bodyPr>
            <a:normAutofit/>
          </a:bodyPr>
          <a:lstStyle>
            <a:lvl1pPr>
              <a:defRPr sz="1800" b="0">
                <a:solidFill>
                  <a:schemeClr val="bg1"/>
                </a:solidFill>
                <a:effectLst>
                  <a:outerShdw blurRad="50800" dist="38100" dir="8100000" algn="tr" rotWithShape="0">
                    <a:prstClr val="black">
                      <a:alpha val="40000"/>
                    </a:prstClr>
                  </a:outerShdw>
                </a:effectLst>
              </a:defRPr>
            </a:lvl1pPr>
          </a:lstStyle>
          <a:p>
            <a:pPr lvl="0"/>
            <a:r>
              <a:rPr lang="en-US" dirty="0"/>
              <a:t>Date</a:t>
            </a:r>
          </a:p>
        </p:txBody>
      </p:sp>
      <p:sp>
        <p:nvSpPr>
          <p:cNvPr id="11" name="Text Placeholder 2"/>
          <p:cNvSpPr>
            <a:spLocks noGrp="1"/>
          </p:cNvSpPr>
          <p:nvPr>
            <p:ph type="body" sz="quarter" idx="17" hasCustomPrompt="1"/>
          </p:nvPr>
        </p:nvSpPr>
        <p:spPr>
          <a:xfrm>
            <a:off x="3657600" y="381000"/>
            <a:ext cx="3962400" cy="304800"/>
          </a:xfrm>
        </p:spPr>
        <p:txBody>
          <a:bodyPr>
            <a:normAutofit/>
          </a:bodyPr>
          <a:lstStyle>
            <a:lvl1pPr>
              <a:defRPr sz="1800" b="1">
                <a:solidFill>
                  <a:schemeClr val="bg1"/>
                </a:solidFill>
                <a:effectLst>
                  <a:outerShdw blurRad="50800" dist="38100" dir="8100000" algn="tr" rotWithShape="0">
                    <a:prstClr val="black">
                      <a:alpha val="40000"/>
                    </a:prstClr>
                  </a:outerShdw>
                </a:effectLst>
              </a:defRPr>
            </a:lvl1pPr>
          </a:lstStyle>
          <a:p>
            <a:pPr lvl="0"/>
            <a:r>
              <a:rPr lang="en-US" dirty="0"/>
              <a:t>Presenter Name</a:t>
            </a:r>
          </a:p>
        </p:txBody>
      </p:sp>
      <p:sp>
        <p:nvSpPr>
          <p:cNvPr id="12" name="Text Placeholder 2"/>
          <p:cNvSpPr>
            <a:spLocks noGrp="1"/>
          </p:cNvSpPr>
          <p:nvPr>
            <p:ph type="body" sz="quarter" idx="18" hasCustomPrompt="1"/>
          </p:nvPr>
        </p:nvSpPr>
        <p:spPr>
          <a:xfrm>
            <a:off x="3657600" y="685800"/>
            <a:ext cx="3962400" cy="304800"/>
          </a:xfrm>
        </p:spPr>
        <p:txBody>
          <a:bodyPr>
            <a:normAutofit/>
          </a:bodyPr>
          <a:lstStyle>
            <a:lvl1pPr>
              <a:defRPr sz="1800" b="0">
                <a:solidFill>
                  <a:schemeClr val="bg1"/>
                </a:solidFill>
                <a:effectLst>
                  <a:outerShdw blurRad="50800" dist="38100" dir="8100000" algn="tr" rotWithShape="0">
                    <a:prstClr val="black">
                      <a:alpha val="40000"/>
                    </a:prstClr>
                  </a:outerShdw>
                </a:effectLst>
              </a:defRPr>
            </a:lvl1pPr>
          </a:lstStyle>
          <a:p>
            <a:pPr lvl="0"/>
            <a:r>
              <a:rPr lang="en-US" dirty="0"/>
              <a:t>Presenter Title</a:t>
            </a:r>
          </a:p>
        </p:txBody>
      </p:sp>
      <p:grpSp>
        <p:nvGrpSpPr>
          <p:cNvPr id="13" name="Group 12"/>
          <p:cNvGrpSpPr/>
          <p:nvPr userDrawn="1"/>
        </p:nvGrpSpPr>
        <p:grpSpPr>
          <a:xfrm>
            <a:off x="0" y="7081353"/>
            <a:ext cx="4804898" cy="184666"/>
            <a:chOff x="6311590" y="7118434"/>
            <a:chExt cx="4796677" cy="184666"/>
          </a:xfrm>
        </p:grpSpPr>
        <p:sp>
          <p:nvSpPr>
            <p:cNvPr id="14" name="Rectangle 13"/>
            <p:cNvSpPr/>
            <p:nvPr userDrawn="1"/>
          </p:nvSpPr>
          <p:spPr>
            <a:xfrm>
              <a:off x="6311590" y="7118434"/>
              <a:ext cx="45720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1100" b="1" baseline="0" dirty="0">
                  <a:solidFill>
                    <a:srgbClr val="929D96"/>
                  </a:solidFill>
                </a:rPr>
                <a:t>Note</a:t>
              </a:r>
              <a:endParaRPr lang="en-US" sz="1100" baseline="0" dirty="0">
                <a:solidFill>
                  <a:srgbClr val="929D96"/>
                </a:solidFill>
              </a:endParaRPr>
            </a:p>
          </p:txBody>
        </p:sp>
        <p:sp>
          <p:nvSpPr>
            <p:cNvPr id="15" name="Rectangle 14"/>
            <p:cNvSpPr/>
            <p:nvPr userDrawn="1"/>
          </p:nvSpPr>
          <p:spPr>
            <a:xfrm>
              <a:off x="6793974" y="7133823"/>
              <a:ext cx="4314293" cy="169277"/>
            </a:xfrm>
            <a:prstGeom prst="rect">
              <a:avLst/>
            </a:prstGeom>
          </p:spPr>
          <p:txBody>
            <a:bodyPr wrap="square" lIns="0" tIns="0" rIns="0" bIns="0">
              <a:spAutoFit/>
            </a:bodyPr>
            <a:lstStyle/>
            <a:p>
              <a:pPr algn="l"/>
              <a:r>
                <a:rPr lang="en-US" sz="1100" baseline="0" dirty="0">
                  <a:solidFill>
                    <a:srgbClr val="929D96"/>
                  </a:solidFill>
                  <a:sym typeface="Wingdings 3" panose="05040102010807070707" pitchFamily="18" charset="2"/>
                </a:rPr>
                <a:t>Use this slide with a dark colored image</a:t>
              </a: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6"/>
          <p:cNvSpPr>
            <a:spLocks noGrp="1"/>
          </p:cNvSpPr>
          <p:nvPr>
            <p:ph type="body" sz="quarter" idx="13"/>
          </p:nvPr>
        </p:nvSpPr>
        <p:spPr>
          <a:xfrm>
            <a:off x="609600" y="1606063"/>
            <a:ext cx="3450771" cy="1999287"/>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2" name="Text Placeholder 6"/>
          <p:cNvSpPr>
            <a:spLocks noGrp="1"/>
          </p:cNvSpPr>
          <p:nvPr>
            <p:ph type="body" sz="quarter" idx="14"/>
          </p:nvPr>
        </p:nvSpPr>
        <p:spPr>
          <a:xfrm>
            <a:off x="4370614" y="1606063"/>
            <a:ext cx="3450771" cy="1999287"/>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4" name="Text Placeholder 6"/>
          <p:cNvSpPr>
            <a:spLocks noGrp="1"/>
          </p:cNvSpPr>
          <p:nvPr>
            <p:ph type="body" sz="quarter" idx="15"/>
          </p:nvPr>
        </p:nvSpPr>
        <p:spPr>
          <a:xfrm>
            <a:off x="8131629" y="1606063"/>
            <a:ext cx="3450771" cy="1999287"/>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6" name="Text Placeholder 6"/>
          <p:cNvSpPr>
            <a:spLocks noGrp="1"/>
          </p:cNvSpPr>
          <p:nvPr>
            <p:ph type="body" sz="quarter" idx="16"/>
          </p:nvPr>
        </p:nvSpPr>
        <p:spPr>
          <a:xfrm>
            <a:off x="609600" y="3920366"/>
            <a:ext cx="3450771" cy="1947034"/>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8" name="Text Placeholder 6"/>
          <p:cNvSpPr>
            <a:spLocks noGrp="1"/>
          </p:cNvSpPr>
          <p:nvPr>
            <p:ph type="body" sz="quarter" idx="17"/>
          </p:nvPr>
        </p:nvSpPr>
        <p:spPr>
          <a:xfrm>
            <a:off x="4370614" y="3920366"/>
            <a:ext cx="3450771" cy="1947034"/>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6"/>
          <p:cNvSpPr>
            <a:spLocks noGrp="1"/>
          </p:cNvSpPr>
          <p:nvPr>
            <p:ph type="body" sz="quarter" idx="13"/>
          </p:nvPr>
        </p:nvSpPr>
        <p:spPr>
          <a:xfrm>
            <a:off x="609600" y="1606063"/>
            <a:ext cx="3450771" cy="1999287"/>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4" name="Text Placeholder 6"/>
          <p:cNvSpPr>
            <a:spLocks noGrp="1"/>
          </p:cNvSpPr>
          <p:nvPr>
            <p:ph type="body" sz="quarter" idx="14"/>
          </p:nvPr>
        </p:nvSpPr>
        <p:spPr>
          <a:xfrm>
            <a:off x="4370614" y="1606063"/>
            <a:ext cx="3450771" cy="1999287"/>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6" name="Text Placeholder 6"/>
          <p:cNvSpPr>
            <a:spLocks noGrp="1"/>
          </p:cNvSpPr>
          <p:nvPr>
            <p:ph type="body" sz="quarter" idx="15"/>
          </p:nvPr>
        </p:nvSpPr>
        <p:spPr>
          <a:xfrm>
            <a:off x="8131629" y="1606063"/>
            <a:ext cx="3450771" cy="1999287"/>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8" name="Text Placeholder 6"/>
          <p:cNvSpPr>
            <a:spLocks noGrp="1"/>
          </p:cNvSpPr>
          <p:nvPr>
            <p:ph type="body" sz="quarter" idx="16"/>
          </p:nvPr>
        </p:nvSpPr>
        <p:spPr>
          <a:xfrm>
            <a:off x="609600" y="3920366"/>
            <a:ext cx="3450771" cy="1947034"/>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9" name="Text Placeholder 6"/>
          <p:cNvSpPr>
            <a:spLocks noGrp="1"/>
          </p:cNvSpPr>
          <p:nvPr>
            <p:ph type="body" sz="quarter" idx="17"/>
          </p:nvPr>
        </p:nvSpPr>
        <p:spPr>
          <a:xfrm>
            <a:off x="4370614" y="3920366"/>
            <a:ext cx="3450771" cy="1947034"/>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20" name="Text Placeholder 6"/>
          <p:cNvSpPr>
            <a:spLocks noGrp="1"/>
          </p:cNvSpPr>
          <p:nvPr>
            <p:ph type="body" sz="quarter" idx="18"/>
          </p:nvPr>
        </p:nvSpPr>
        <p:spPr>
          <a:xfrm>
            <a:off x="8128076" y="3920366"/>
            <a:ext cx="3450771" cy="1947034"/>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0"/>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5" name="Text Placeholder 6"/>
          <p:cNvSpPr>
            <a:spLocks noGrp="1"/>
          </p:cNvSpPr>
          <p:nvPr>
            <p:ph type="body" sz="quarter" idx="13"/>
          </p:nvPr>
        </p:nvSpPr>
        <p:spPr>
          <a:xfrm>
            <a:off x="606047" y="1600200"/>
            <a:ext cx="2532888" cy="1975104"/>
          </a:xfrm>
          <a:solidFill>
            <a:schemeClr val="accent5"/>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6" name="Text Placeholder 6"/>
          <p:cNvSpPr>
            <a:spLocks noGrp="1"/>
          </p:cNvSpPr>
          <p:nvPr>
            <p:ph type="body" sz="quarter" idx="14"/>
          </p:nvPr>
        </p:nvSpPr>
        <p:spPr>
          <a:xfrm>
            <a:off x="6236251" y="1600200"/>
            <a:ext cx="2532888" cy="1975104"/>
          </a:xfrm>
          <a:solidFill>
            <a:schemeClr val="accent6"/>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7" name="Text Placeholder 6"/>
          <p:cNvSpPr>
            <a:spLocks noGrp="1"/>
          </p:cNvSpPr>
          <p:nvPr>
            <p:ph type="body" sz="quarter" idx="15"/>
          </p:nvPr>
        </p:nvSpPr>
        <p:spPr>
          <a:xfrm>
            <a:off x="9051352" y="1600200"/>
            <a:ext cx="2532888" cy="1975104"/>
          </a:xfrm>
          <a:solidFill>
            <a:srgbClr val="81A2AA"/>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8" name="Text Placeholder 6"/>
          <p:cNvSpPr>
            <a:spLocks noGrp="1"/>
          </p:cNvSpPr>
          <p:nvPr>
            <p:ph type="body" sz="quarter" idx="16"/>
          </p:nvPr>
        </p:nvSpPr>
        <p:spPr>
          <a:xfrm>
            <a:off x="3421149" y="1600200"/>
            <a:ext cx="2532888" cy="1975104"/>
          </a:xfrm>
          <a:solidFill>
            <a:srgbClr val="475A64"/>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9" name="Text Placeholder 6"/>
          <p:cNvSpPr>
            <a:spLocks noGrp="1"/>
          </p:cNvSpPr>
          <p:nvPr>
            <p:ph type="body" sz="quarter" idx="17"/>
          </p:nvPr>
        </p:nvSpPr>
        <p:spPr>
          <a:xfrm>
            <a:off x="609600" y="3892731"/>
            <a:ext cx="2532888" cy="1975104"/>
          </a:xfrm>
          <a:solidFill>
            <a:schemeClr val="accent5"/>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40" name="Text Placeholder 6"/>
          <p:cNvSpPr>
            <a:spLocks noGrp="1"/>
          </p:cNvSpPr>
          <p:nvPr>
            <p:ph type="body" sz="quarter" idx="18"/>
          </p:nvPr>
        </p:nvSpPr>
        <p:spPr>
          <a:xfrm>
            <a:off x="6239804" y="3892731"/>
            <a:ext cx="2532888" cy="1975104"/>
          </a:xfrm>
          <a:solidFill>
            <a:schemeClr val="accent6"/>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42" name="Text Placeholder 6"/>
          <p:cNvSpPr>
            <a:spLocks noGrp="1"/>
          </p:cNvSpPr>
          <p:nvPr>
            <p:ph type="body" sz="quarter" idx="20"/>
          </p:nvPr>
        </p:nvSpPr>
        <p:spPr>
          <a:xfrm>
            <a:off x="3424702" y="3892731"/>
            <a:ext cx="2532888" cy="1975104"/>
          </a:xfrm>
          <a:solidFill>
            <a:srgbClr val="475A64"/>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5" name="Footer Placeholder 4"/>
          <p:cNvSpPr>
            <a:spLocks noGrp="1"/>
          </p:cNvSpPr>
          <p:nvPr>
            <p:ph type="ftr" sz="quarter" idx="21"/>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2"/>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1600200"/>
            <a:ext cx="2532888" cy="1975104"/>
          </a:xfrm>
          <a:solidFill>
            <a:schemeClr val="accent5"/>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5" name="Text Placeholder 6"/>
          <p:cNvSpPr>
            <a:spLocks noGrp="1"/>
          </p:cNvSpPr>
          <p:nvPr>
            <p:ph type="body" sz="quarter" idx="14"/>
          </p:nvPr>
        </p:nvSpPr>
        <p:spPr>
          <a:xfrm>
            <a:off x="6236251" y="1600200"/>
            <a:ext cx="2532888" cy="1975104"/>
          </a:xfrm>
          <a:solidFill>
            <a:schemeClr val="accent6"/>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7" name="Text Placeholder 6"/>
          <p:cNvSpPr>
            <a:spLocks noGrp="1"/>
          </p:cNvSpPr>
          <p:nvPr>
            <p:ph type="body" sz="quarter" idx="15"/>
          </p:nvPr>
        </p:nvSpPr>
        <p:spPr>
          <a:xfrm>
            <a:off x="9051352" y="1600200"/>
            <a:ext cx="2532888" cy="1975104"/>
          </a:xfrm>
          <a:solidFill>
            <a:srgbClr val="81A2AA"/>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9" name="Text Placeholder 6"/>
          <p:cNvSpPr>
            <a:spLocks noGrp="1"/>
          </p:cNvSpPr>
          <p:nvPr>
            <p:ph type="body" sz="quarter" idx="16"/>
          </p:nvPr>
        </p:nvSpPr>
        <p:spPr>
          <a:xfrm>
            <a:off x="3421149" y="1600200"/>
            <a:ext cx="2532888" cy="1975104"/>
          </a:xfrm>
          <a:solidFill>
            <a:srgbClr val="475A64"/>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6" name="Text Placeholder 6"/>
          <p:cNvSpPr>
            <a:spLocks noGrp="1"/>
          </p:cNvSpPr>
          <p:nvPr>
            <p:ph type="body" sz="quarter" idx="17"/>
          </p:nvPr>
        </p:nvSpPr>
        <p:spPr>
          <a:xfrm>
            <a:off x="609600" y="3892731"/>
            <a:ext cx="2532888" cy="1975104"/>
          </a:xfrm>
          <a:solidFill>
            <a:schemeClr val="accent5"/>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8" name="Text Placeholder 6"/>
          <p:cNvSpPr>
            <a:spLocks noGrp="1"/>
          </p:cNvSpPr>
          <p:nvPr>
            <p:ph type="body" sz="quarter" idx="18"/>
          </p:nvPr>
        </p:nvSpPr>
        <p:spPr>
          <a:xfrm>
            <a:off x="6239804" y="3892731"/>
            <a:ext cx="2532888" cy="1975104"/>
          </a:xfrm>
          <a:solidFill>
            <a:schemeClr val="accent6"/>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9" name="Text Placeholder 6"/>
          <p:cNvSpPr>
            <a:spLocks noGrp="1"/>
          </p:cNvSpPr>
          <p:nvPr>
            <p:ph type="body" sz="quarter" idx="19"/>
          </p:nvPr>
        </p:nvSpPr>
        <p:spPr>
          <a:xfrm>
            <a:off x="9054905" y="3892731"/>
            <a:ext cx="2532888" cy="1975104"/>
          </a:xfrm>
          <a:solidFill>
            <a:srgbClr val="81A2AA"/>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20" name="Text Placeholder 6"/>
          <p:cNvSpPr>
            <a:spLocks noGrp="1"/>
          </p:cNvSpPr>
          <p:nvPr>
            <p:ph type="body" sz="quarter" idx="20"/>
          </p:nvPr>
        </p:nvSpPr>
        <p:spPr>
          <a:xfrm>
            <a:off x="3424702" y="3892731"/>
            <a:ext cx="2532888" cy="1975104"/>
          </a:xfrm>
          <a:solidFill>
            <a:srgbClr val="475A64"/>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5" name="Footer Placeholder 4"/>
          <p:cNvSpPr>
            <a:spLocks noGrp="1"/>
          </p:cNvSpPr>
          <p:nvPr>
            <p:ph type="ftr" sz="quarter" idx="21"/>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2"/>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69816"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15" name="Text Placeholder 6"/>
          <p:cNvSpPr>
            <a:spLocks noGrp="1"/>
          </p:cNvSpPr>
          <p:nvPr>
            <p:ph type="body" sz="quarter" idx="14"/>
          </p:nvPr>
        </p:nvSpPr>
        <p:spPr>
          <a:xfrm>
            <a:off x="4699694"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17" name="Text Placeholder 6"/>
          <p:cNvSpPr>
            <a:spLocks noGrp="1"/>
          </p:cNvSpPr>
          <p:nvPr>
            <p:ph type="body" sz="quarter" idx="15"/>
          </p:nvPr>
        </p:nvSpPr>
        <p:spPr>
          <a:xfrm>
            <a:off x="8529572"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5" name="TextBox 4"/>
          <p:cNvSpPr txBox="1"/>
          <p:nvPr userDrawn="1"/>
        </p:nvSpPr>
        <p:spPr>
          <a:xfrm>
            <a:off x="619225"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4" name="TextBox 13"/>
          <p:cNvSpPr txBox="1"/>
          <p:nvPr userDrawn="1"/>
        </p:nvSpPr>
        <p:spPr>
          <a:xfrm>
            <a:off x="4439812"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6" name="TextBox 15"/>
          <p:cNvSpPr txBox="1"/>
          <p:nvPr userDrawn="1"/>
        </p:nvSpPr>
        <p:spPr>
          <a:xfrm>
            <a:off x="8270950" y="1600201"/>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8" name="Straight Connector 7"/>
          <p:cNvCxnSpPr>
            <a:stCxn id="5" idx="6"/>
            <a:endCxn id="14" idx="2"/>
          </p:cNvCxnSpPr>
          <p:nvPr userDrawn="1"/>
        </p:nvCxnSpPr>
        <p:spPr>
          <a:xfrm>
            <a:off x="1138989" y="1859876"/>
            <a:ext cx="33008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4"/>
          </p:cNvCxnSpPr>
          <p:nvPr userDrawn="1"/>
        </p:nvCxnSpPr>
        <p:spPr>
          <a:xfrm>
            <a:off x="879107" y="2119551"/>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4699694" y="2119550"/>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8529572" y="2119550"/>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4" idx="6"/>
            <a:endCxn id="16" idx="2"/>
          </p:cNvCxnSpPr>
          <p:nvPr userDrawn="1"/>
        </p:nvCxnSpPr>
        <p:spPr>
          <a:xfrm>
            <a:off x="4959576" y="1859876"/>
            <a:ext cx="3311374"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6"/>
          </p:nvPr>
        </p:nvSpPr>
        <p:spPr/>
        <p:txBody>
          <a:bodyPr/>
          <a:lstStyle/>
          <a:p>
            <a:r>
              <a:rPr lang="en-US"/>
              <a:t>Presentation Title | Date | Aptiv Confidential</a:t>
            </a:r>
            <a:endParaRPr lang="en-US" dirty="0"/>
          </a:p>
        </p:txBody>
      </p:sp>
      <p:sp>
        <p:nvSpPr>
          <p:cNvPr id="4" name="Slide Number Placeholder 3"/>
          <p:cNvSpPr>
            <a:spLocks noGrp="1"/>
          </p:cNvSpPr>
          <p:nvPr>
            <p:ph type="sldNum" sz="quarter" idx="17"/>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38195" y="2819402"/>
            <a:ext cx="2246651" cy="3047998"/>
          </a:xfrm>
        </p:spPr>
        <p:txBody>
          <a:bodyPr tIns="91440">
            <a:noAutofit/>
          </a:bodyPr>
          <a:lstStyle>
            <a:lvl1pPr>
              <a:defRPr sz="2000" b="0"/>
            </a:lvl1pPr>
          </a:lstStyle>
          <a:p>
            <a:pPr lvl="0"/>
            <a:r>
              <a:rPr lang="en-US"/>
              <a:t>Edit Master text styles</a:t>
            </a:r>
          </a:p>
        </p:txBody>
      </p:sp>
      <p:sp>
        <p:nvSpPr>
          <p:cNvPr id="15" name="Text Placeholder 6"/>
          <p:cNvSpPr>
            <a:spLocks noGrp="1"/>
          </p:cNvSpPr>
          <p:nvPr>
            <p:ph type="body" sz="quarter" idx="14"/>
          </p:nvPr>
        </p:nvSpPr>
        <p:spPr>
          <a:xfrm>
            <a:off x="3671201" y="2819402"/>
            <a:ext cx="2246651" cy="3047998"/>
          </a:xfrm>
        </p:spPr>
        <p:txBody>
          <a:bodyPr tIns="91440">
            <a:noAutofit/>
          </a:bodyPr>
          <a:lstStyle>
            <a:lvl1pPr>
              <a:defRPr sz="2000" b="0"/>
            </a:lvl1pPr>
          </a:lstStyle>
          <a:p>
            <a:pPr lvl="0"/>
            <a:r>
              <a:rPr lang="en-US"/>
              <a:t>Edit Master text styles</a:t>
            </a:r>
          </a:p>
        </p:txBody>
      </p:sp>
      <p:sp>
        <p:nvSpPr>
          <p:cNvPr id="17" name="Text Placeholder 6"/>
          <p:cNvSpPr>
            <a:spLocks noGrp="1"/>
          </p:cNvSpPr>
          <p:nvPr>
            <p:ph type="body" sz="quarter" idx="15"/>
          </p:nvPr>
        </p:nvSpPr>
        <p:spPr>
          <a:xfrm>
            <a:off x="6502743" y="2819398"/>
            <a:ext cx="2246651" cy="3048002"/>
          </a:xfrm>
        </p:spPr>
        <p:txBody>
          <a:bodyPr tIns="91440">
            <a:noAutofit/>
          </a:bodyPr>
          <a:lstStyle>
            <a:lvl1pPr>
              <a:defRPr sz="2000" b="0"/>
            </a:lvl1pPr>
          </a:lstStyle>
          <a:p>
            <a:pPr lvl="0"/>
            <a:r>
              <a:rPr lang="en-US"/>
              <a:t>Edit Master text styles</a:t>
            </a:r>
          </a:p>
        </p:txBody>
      </p:sp>
      <p:sp>
        <p:nvSpPr>
          <p:cNvPr id="12" name="Text Placeholder 6"/>
          <p:cNvSpPr>
            <a:spLocks noGrp="1"/>
          </p:cNvSpPr>
          <p:nvPr>
            <p:ph type="body" sz="quarter" idx="16"/>
          </p:nvPr>
        </p:nvSpPr>
        <p:spPr>
          <a:xfrm>
            <a:off x="9335749" y="2819398"/>
            <a:ext cx="2246651" cy="3048002"/>
          </a:xfrm>
        </p:spPr>
        <p:txBody>
          <a:bodyPr tIns="91440">
            <a:noAutofit/>
          </a:bodyPr>
          <a:lstStyle>
            <a:lvl1pPr>
              <a:defRPr sz="2000" b="0"/>
            </a:lvl1pPr>
          </a:lstStyle>
          <a:p>
            <a:pPr lvl="0"/>
            <a:r>
              <a:rPr lang="en-US"/>
              <a:t>Edit Master text styles</a:t>
            </a:r>
          </a:p>
        </p:txBody>
      </p:sp>
      <p:sp>
        <p:nvSpPr>
          <p:cNvPr id="14" name="TextBox 13"/>
          <p:cNvSpPr txBox="1"/>
          <p:nvPr userDrawn="1"/>
        </p:nvSpPr>
        <p:spPr>
          <a:xfrm>
            <a:off x="619225"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userDrawn="1"/>
        </p:nvSpPr>
        <p:spPr>
          <a:xfrm>
            <a:off x="3446056" y="160019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userDrawn="1"/>
        </p:nvSpPr>
        <p:spPr>
          <a:xfrm>
            <a:off x="6274148"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userDrawn="1"/>
        </p:nvCxnSpPr>
        <p:spPr>
          <a:xfrm>
            <a:off x="879107" y="2119551"/>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3705938" y="2119548"/>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532770" y="2119549"/>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a:stCxn id="14" idx="6"/>
            <a:endCxn id="16" idx="2"/>
          </p:cNvCxnSpPr>
          <p:nvPr userDrawn="1"/>
        </p:nvCxnSpPr>
        <p:spPr>
          <a:xfrm flipV="1">
            <a:off x="1138989" y="1859874"/>
            <a:ext cx="2307067"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4" name="TextBox 613"/>
          <p:cNvSpPr txBox="1"/>
          <p:nvPr userDrawn="1"/>
        </p:nvSpPr>
        <p:spPr>
          <a:xfrm>
            <a:off x="9100979" y="160994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userDrawn="1"/>
        </p:nvCxnSpPr>
        <p:spPr>
          <a:xfrm>
            <a:off x="9359601" y="2129289"/>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6" idx="6"/>
            <a:endCxn id="19" idx="2"/>
          </p:cNvCxnSpPr>
          <p:nvPr userDrawn="1"/>
        </p:nvCxnSpPr>
        <p:spPr>
          <a:xfrm>
            <a:off x="3965820" y="1859874"/>
            <a:ext cx="2308328"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9" idx="6"/>
            <a:endCxn id="614" idx="2"/>
          </p:cNvCxnSpPr>
          <p:nvPr userDrawn="1"/>
        </p:nvCxnSpPr>
        <p:spPr>
          <a:xfrm>
            <a:off x="6793912" y="1859876"/>
            <a:ext cx="2307067" cy="97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8" name="Slide Number Placeholder 7"/>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75156" y="1610136"/>
            <a:ext cx="3054096" cy="1517904"/>
          </a:xfrm>
        </p:spPr>
        <p:txBody>
          <a:bodyPr tIns="0" bIns="91440" anchor="b">
            <a:noAutofit/>
          </a:bodyPr>
          <a:lstStyle>
            <a:lvl1pPr>
              <a:defRPr sz="1800" b="0"/>
            </a:lvl1pPr>
          </a:lstStyle>
          <a:p>
            <a:pPr lvl="0"/>
            <a:r>
              <a:rPr lang="en-US"/>
              <a:t>Edit Master text styles</a:t>
            </a:r>
          </a:p>
        </p:txBody>
      </p:sp>
      <p:sp>
        <p:nvSpPr>
          <p:cNvPr id="12" name="Text Placeholder 6"/>
          <p:cNvSpPr>
            <a:spLocks noGrp="1"/>
          </p:cNvSpPr>
          <p:nvPr>
            <p:ph type="body" sz="quarter" idx="16"/>
          </p:nvPr>
        </p:nvSpPr>
        <p:spPr>
          <a:xfrm>
            <a:off x="8547651" y="1610136"/>
            <a:ext cx="3054096" cy="1517904"/>
          </a:xfrm>
        </p:spPr>
        <p:txBody>
          <a:bodyPr tIns="0" bIns="91440" anchor="b">
            <a:noAutofit/>
          </a:bodyPr>
          <a:lstStyle>
            <a:lvl1pPr>
              <a:defRPr sz="1800" b="0"/>
            </a:lvl1pPr>
          </a:lstStyle>
          <a:p>
            <a:pPr lvl="0"/>
            <a:r>
              <a:rPr lang="en-US"/>
              <a:t>Edit Master text styles</a:t>
            </a:r>
          </a:p>
        </p:txBody>
      </p:sp>
      <p:sp>
        <p:nvSpPr>
          <p:cNvPr id="14" name="TextBox 13"/>
          <p:cNvSpPr txBox="1"/>
          <p:nvPr userDrawn="1"/>
        </p:nvSpPr>
        <p:spPr>
          <a:xfrm>
            <a:off x="635414"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userDrawn="1"/>
        </p:nvSpPr>
        <p:spPr>
          <a:xfrm>
            <a:off x="2550160"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userDrawn="1"/>
        </p:nvSpPr>
        <p:spPr>
          <a:xfrm>
            <a:off x="4464906"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userDrawn="1"/>
        </p:nvCxnSpPr>
        <p:spPr>
          <a:xfrm flipV="1">
            <a:off x="895296"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810042"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14" name="TextBox 613"/>
          <p:cNvSpPr txBox="1"/>
          <p:nvPr userDrawn="1"/>
        </p:nvSpPr>
        <p:spPr>
          <a:xfrm>
            <a:off x="6379652"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userDrawn="1"/>
        </p:nvCxnSpPr>
        <p:spPr>
          <a:xfrm>
            <a:off x="6639534"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724788"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Text Placeholder 6"/>
          <p:cNvSpPr>
            <a:spLocks noGrp="1"/>
          </p:cNvSpPr>
          <p:nvPr>
            <p:ph type="body" sz="quarter" idx="17"/>
          </p:nvPr>
        </p:nvSpPr>
        <p:spPr>
          <a:xfrm>
            <a:off x="4711404" y="1610136"/>
            <a:ext cx="3054096" cy="1517904"/>
          </a:xfrm>
        </p:spPr>
        <p:txBody>
          <a:bodyPr tIns="0" bIns="91440" anchor="b">
            <a:noAutofit/>
          </a:bodyPr>
          <a:lstStyle>
            <a:lvl1pPr>
              <a:defRPr sz="1800" b="0"/>
            </a:lvl1pPr>
          </a:lstStyle>
          <a:p>
            <a:pPr lvl="0"/>
            <a:r>
              <a:rPr lang="en-US"/>
              <a:t>Edit Master text styles</a:t>
            </a:r>
          </a:p>
        </p:txBody>
      </p:sp>
      <p:sp>
        <p:nvSpPr>
          <p:cNvPr id="30" name="TextBox 29"/>
          <p:cNvSpPr txBox="1"/>
          <p:nvPr userDrawn="1"/>
        </p:nvSpPr>
        <p:spPr>
          <a:xfrm>
            <a:off x="8294396"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5</a:t>
            </a:r>
          </a:p>
        </p:txBody>
      </p:sp>
      <p:cxnSp>
        <p:nvCxnSpPr>
          <p:cNvPr id="31" name="Straight Connector 30"/>
          <p:cNvCxnSpPr/>
          <p:nvPr userDrawn="1"/>
        </p:nvCxnSpPr>
        <p:spPr>
          <a:xfrm flipV="1">
            <a:off x="8554278"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8"/>
          </p:nvPr>
        </p:nvSpPr>
        <p:spPr>
          <a:xfrm>
            <a:off x="2801904" y="4594767"/>
            <a:ext cx="3054096" cy="1517904"/>
          </a:xfrm>
        </p:spPr>
        <p:txBody>
          <a:bodyPr tIns="91440">
            <a:noAutofit/>
          </a:bodyPr>
          <a:lstStyle>
            <a:lvl1pPr>
              <a:defRPr sz="1800" b="0"/>
            </a:lvl1pPr>
          </a:lstStyle>
          <a:p>
            <a:pPr lvl="0"/>
            <a:r>
              <a:rPr lang="en-US"/>
              <a:t>Edit Master text styles</a:t>
            </a:r>
          </a:p>
        </p:txBody>
      </p:sp>
      <p:sp>
        <p:nvSpPr>
          <p:cNvPr id="33" name="Text Placeholder 6"/>
          <p:cNvSpPr>
            <a:spLocks noGrp="1"/>
          </p:cNvSpPr>
          <p:nvPr>
            <p:ph type="body" sz="quarter" idx="19"/>
          </p:nvPr>
        </p:nvSpPr>
        <p:spPr>
          <a:xfrm>
            <a:off x="6638152" y="4594767"/>
            <a:ext cx="3054096" cy="1517904"/>
          </a:xfrm>
        </p:spPr>
        <p:txBody>
          <a:bodyPr tIns="91440">
            <a:noAutofit/>
          </a:bodyPr>
          <a:lstStyle>
            <a:lvl1pPr>
              <a:defRPr sz="1800" b="0"/>
            </a:lvl1pPr>
          </a:lstStyle>
          <a:p>
            <a:pPr lvl="0"/>
            <a:r>
              <a:rPr lang="en-US"/>
              <a:t>Edit Master text styles</a:t>
            </a:r>
          </a:p>
        </p:txBody>
      </p:sp>
      <p:cxnSp>
        <p:nvCxnSpPr>
          <p:cNvPr id="8" name="Straight Connector 7"/>
          <p:cNvCxnSpPr>
            <a:stCxn id="14" idx="6"/>
            <a:endCxn id="16" idx="2"/>
          </p:cNvCxnSpPr>
          <p:nvPr userDrawn="1"/>
        </p:nvCxnSpPr>
        <p:spPr>
          <a:xfrm>
            <a:off x="1155178"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6"/>
            <a:endCxn id="19" idx="2"/>
          </p:cNvCxnSpPr>
          <p:nvPr userDrawn="1"/>
        </p:nvCxnSpPr>
        <p:spPr>
          <a:xfrm>
            <a:off x="3069924"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6"/>
            <a:endCxn id="614" idx="2"/>
          </p:cNvCxnSpPr>
          <p:nvPr userDrawn="1"/>
        </p:nvCxnSpPr>
        <p:spPr>
          <a:xfrm>
            <a:off x="4984670"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14" idx="6"/>
            <a:endCxn id="30" idx="2"/>
          </p:cNvCxnSpPr>
          <p:nvPr userDrawn="1"/>
        </p:nvCxnSpPr>
        <p:spPr>
          <a:xfrm>
            <a:off x="6899416" y="3861404"/>
            <a:ext cx="13949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20"/>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81407" y="1611081"/>
            <a:ext cx="2562557" cy="1517904"/>
          </a:xfrm>
        </p:spPr>
        <p:txBody>
          <a:bodyPr tIns="0" bIns="91440" anchor="b">
            <a:noAutofit/>
          </a:bodyPr>
          <a:lstStyle>
            <a:lvl1pPr>
              <a:defRPr sz="1600" b="0"/>
            </a:lvl1pPr>
          </a:lstStyle>
          <a:p>
            <a:pPr lvl="0"/>
            <a:r>
              <a:rPr lang="en-US"/>
              <a:t>Edit Master text styles</a:t>
            </a:r>
          </a:p>
        </p:txBody>
      </p:sp>
      <p:sp>
        <p:nvSpPr>
          <p:cNvPr id="12" name="Text Placeholder 6"/>
          <p:cNvSpPr>
            <a:spLocks noGrp="1"/>
          </p:cNvSpPr>
          <p:nvPr>
            <p:ph type="body" sz="quarter" idx="16"/>
          </p:nvPr>
        </p:nvSpPr>
        <p:spPr>
          <a:xfrm>
            <a:off x="7389315" y="1611081"/>
            <a:ext cx="2562557" cy="1517904"/>
          </a:xfrm>
        </p:spPr>
        <p:txBody>
          <a:bodyPr tIns="0" bIns="91440" anchor="b">
            <a:noAutofit/>
          </a:bodyPr>
          <a:lstStyle>
            <a:lvl1pPr>
              <a:defRPr sz="1600" b="0"/>
            </a:lvl1pPr>
          </a:lstStyle>
          <a:p>
            <a:pPr lvl="0"/>
            <a:r>
              <a:rPr lang="en-US"/>
              <a:t>Edit Master text styles</a:t>
            </a:r>
          </a:p>
        </p:txBody>
      </p:sp>
      <p:sp>
        <p:nvSpPr>
          <p:cNvPr id="14" name="TextBox 13"/>
          <p:cNvSpPr txBox="1"/>
          <p:nvPr userDrawn="1"/>
        </p:nvSpPr>
        <p:spPr>
          <a:xfrm>
            <a:off x="635414"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userDrawn="1"/>
        </p:nvSpPr>
        <p:spPr>
          <a:xfrm>
            <a:off x="2263193"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userDrawn="1"/>
        </p:nvSpPr>
        <p:spPr>
          <a:xfrm>
            <a:off x="3890972"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userDrawn="1"/>
        </p:nvCxnSpPr>
        <p:spPr>
          <a:xfrm flipV="1">
            <a:off x="895296"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08384"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14" name="TextBox 613"/>
          <p:cNvSpPr txBox="1"/>
          <p:nvPr userDrawn="1"/>
        </p:nvSpPr>
        <p:spPr>
          <a:xfrm>
            <a:off x="5518751"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userDrawn="1"/>
        </p:nvCxnSpPr>
        <p:spPr>
          <a:xfrm>
            <a:off x="5773725"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155763" y="3143024"/>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Text Placeholder 6"/>
          <p:cNvSpPr>
            <a:spLocks noGrp="1"/>
          </p:cNvSpPr>
          <p:nvPr>
            <p:ph type="body" sz="quarter" idx="17"/>
          </p:nvPr>
        </p:nvSpPr>
        <p:spPr>
          <a:xfrm>
            <a:off x="4135361" y="1611081"/>
            <a:ext cx="2562557" cy="1517904"/>
          </a:xfrm>
        </p:spPr>
        <p:txBody>
          <a:bodyPr tIns="0" bIns="91440" anchor="b">
            <a:noAutofit/>
          </a:bodyPr>
          <a:lstStyle>
            <a:lvl1pPr>
              <a:defRPr sz="1600" b="0"/>
            </a:lvl1pPr>
          </a:lstStyle>
          <a:p>
            <a:pPr lvl="0"/>
            <a:r>
              <a:rPr lang="en-US"/>
              <a:t>Edit Master text styles</a:t>
            </a:r>
          </a:p>
        </p:txBody>
      </p:sp>
      <p:sp>
        <p:nvSpPr>
          <p:cNvPr id="30" name="TextBox 29"/>
          <p:cNvSpPr txBox="1"/>
          <p:nvPr userDrawn="1"/>
        </p:nvSpPr>
        <p:spPr>
          <a:xfrm>
            <a:off x="7146530"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5</a:t>
            </a:r>
          </a:p>
        </p:txBody>
      </p:sp>
      <p:cxnSp>
        <p:nvCxnSpPr>
          <p:cNvPr id="31" name="Straight Connector 30"/>
          <p:cNvCxnSpPr/>
          <p:nvPr userDrawn="1"/>
        </p:nvCxnSpPr>
        <p:spPr>
          <a:xfrm flipV="1">
            <a:off x="7416229" y="3143024"/>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8"/>
          </p:nvPr>
        </p:nvSpPr>
        <p:spPr>
          <a:xfrm>
            <a:off x="2508384" y="4595712"/>
            <a:ext cx="2562557" cy="1517904"/>
          </a:xfrm>
        </p:spPr>
        <p:txBody>
          <a:bodyPr tIns="91440">
            <a:noAutofit/>
          </a:bodyPr>
          <a:lstStyle>
            <a:lvl1pPr>
              <a:defRPr sz="1600" b="0"/>
            </a:lvl1pPr>
          </a:lstStyle>
          <a:p>
            <a:pPr lvl="0"/>
            <a:r>
              <a:rPr lang="en-US"/>
              <a:t>Edit Master text styles</a:t>
            </a:r>
          </a:p>
        </p:txBody>
      </p:sp>
      <p:sp>
        <p:nvSpPr>
          <p:cNvPr id="33" name="Text Placeholder 6"/>
          <p:cNvSpPr>
            <a:spLocks noGrp="1"/>
          </p:cNvSpPr>
          <p:nvPr>
            <p:ph type="body" sz="quarter" idx="19"/>
          </p:nvPr>
        </p:nvSpPr>
        <p:spPr>
          <a:xfrm>
            <a:off x="5762338" y="4595712"/>
            <a:ext cx="2562557" cy="1517904"/>
          </a:xfrm>
        </p:spPr>
        <p:txBody>
          <a:bodyPr tIns="91440">
            <a:noAutofit/>
          </a:bodyPr>
          <a:lstStyle>
            <a:lvl1pPr>
              <a:defRPr sz="1600" b="0"/>
            </a:lvl1pPr>
          </a:lstStyle>
          <a:p>
            <a:pPr lvl="0"/>
            <a:r>
              <a:rPr lang="en-US"/>
              <a:t>Edit Master text styles</a:t>
            </a:r>
          </a:p>
        </p:txBody>
      </p:sp>
      <p:cxnSp>
        <p:nvCxnSpPr>
          <p:cNvPr id="8" name="Straight Connector 7"/>
          <p:cNvCxnSpPr>
            <a:stCxn id="14" idx="6"/>
            <a:endCxn id="16" idx="2"/>
          </p:cNvCxnSpPr>
          <p:nvPr userDrawn="1"/>
        </p:nvCxnSpPr>
        <p:spPr>
          <a:xfrm>
            <a:off x="1155178"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6"/>
            <a:endCxn id="19" idx="2"/>
          </p:cNvCxnSpPr>
          <p:nvPr userDrawn="1"/>
        </p:nvCxnSpPr>
        <p:spPr>
          <a:xfrm>
            <a:off x="2782957"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6"/>
            <a:endCxn id="614" idx="2"/>
          </p:cNvCxnSpPr>
          <p:nvPr userDrawn="1"/>
        </p:nvCxnSpPr>
        <p:spPr>
          <a:xfrm>
            <a:off x="4410736"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14" idx="6"/>
            <a:endCxn id="30" idx="2"/>
          </p:cNvCxnSpPr>
          <p:nvPr userDrawn="1"/>
        </p:nvCxnSpPr>
        <p:spPr>
          <a:xfrm>
            <a:off x="6038515"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8774308"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6</a:t>
            </a:r>
          </a:p>
        </p:txBody>
      </p:sp>
      <p:cxnSp>
        <p:nvCxnSpPr>
          <p:cNvPr id="34" name="Straight Connector 33"/>
          <p:cNvCxnSpPr/>
          <p:nvPr userDrawn="1"/>
        </p:nvCxnSpPr>
        <p:spPr>
          <a:xfrm>
            <a:off x="9034190" y="4121025"/>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5" name="Text Placeholder 6"/>
          <p:cNvSpPr>
            <a:spLocks noGrp="1"/>
          </p:cNvSpPr>
          <p:nvPr>
            <p:ph type="body" sz="quarter" idx="20"/>
          </p:nvPr>
        </p:nvSpPr>
        <p:spPr>
          <a:xfrm>
            <a:off x="9016290" y="4575916"/>
            <a:ext cx="2562557" cy="1517904"/>
          </a:xfrm>
        </p:spPr>
        <p:txBody>
          <a:bodyPr tIns="91440">
            <a:noAutofit/>
          </a:bodyPr>
          <a:lstStyle>
            <a:lvl1pPr>
              <a:defRPr sz="1600" b="0"/>
            </a:lvl1pPr>
          </a:lstStyle>
          <a:p>
            <a:pPr lvl="0"/>
            <a:r>
              <a:rPr lang="en-US"/>
              <a:t>Edit Master text styles</a:t>
            </a:r>
          </a:p>
        </p:txBody>
      </p:sp>
      <p:cxnSp>
        <p:nvCxnSpPr>
          <p:cNvPr id="22" name="Straight Connector 21"/>
          <p:cNvCxnSpPr>
            <a:stCxn id="30" idx="6"/>
            <a:endCxn id="26" idx="2"/>
          </p:cNvCxnSpPr>
          <p:nvPr userDrawn="1"/>
        </p:nvCxnSpPr>
        <p:spPr>
          <a:xfrm>
            <a:off x="7666294" y="3860223"/>
            <a:ext cx="110801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21"/>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2"/>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 Right Image Full Bleed">
    <p:bg>
      <p:bgRef idx="1001">
        <a:schemeClr val="bg1"/>
      </p:bgRef>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6096000" cy="6858000"/>
          </a:xfrm>
          <a:solidFill>
            <a:schemeClr val="accent4"/>
          </a:solidFill>
        </p:spPr>
        <p:txBody>
          <a:bodyPr/>
          <a:lstStyle/>
          <a:p>
            <a:r>
              <a:rPr lang="en-US"/>
              <a:t>Click icon to add picture</a:t>
            </a:r>
            <a:endParaRPr lang="en-US" dirty="0"/>
          </a:p>
        </p:txBody>
      </p:sp>
      <p:sp>
        <p:nvSpPr>
          <p:cNvPr id="2" name="Title 1"/>
          <p:cNvSpPr>
            <a:spLocks noGrp="1"/>
          </p:cNvSpPr>
          <p:nvPr>
            <p:ph type="title"/>
          </p:nvPr>
        </p:nvSpPr>
        <p:spPr>
          <a:xfrm>
            <a:off x="6400800" y="381001"/>
            <a:ext cx="5181600" cy="923920"/>
          </a:xfrm>
        </p:spPr>
        <p:txBody>
          <a:bodyPr/>
          <a:lstStyle/>
          <a:p>
            <a:r>
              <a:rPr lang="en-US"/>
              <a:t>Click to edit Master title style</a:t>
            </a:r>
            <a:endParaRPr lang="en-US" dirty="0"/>
          </a:p>
        </p:txBody>
      </p:sp>
      <p:sp>
        <p:nvSpPr>
          <p:cNvPr id="11" name="Text Placeholder 10"/>
          <p:cNvSpPr>
            <a:spLocks noGrp="1"/>
          </p:cNvSpPr>
          <p:nvPr>
            <p:ph type="body" sz="quarter" idx="19"/>
          </p:nvPr>
        </p:nvSpPr>
        <p:spPr>
          <a:xfrm>
            <a:off x="6400800"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20"/>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21"/>
          </p:nvPr>
        </p:nvSpPr>
        <p:spPr/>
        <p:txBody>
          <a:bodyPr/>
          <a:lstStyle/>
          <a:p>
            <a:fld id="{B6D1532F-61F1-B941-ACDF-6BC65E0B4055}"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ll Out + Right Image Full Bleed">
    <p:bg>
      <p:bgRef idx="1001">
        <a:schemeClr val="bg1"/>
      </p:bgRef>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6096000" cy="6858000"/>
          </a:xfrm>
          <a:solidFill>
            <a:schemeClr val="accent4"/>
          </a:solidFill>
        </p:spPr>
        <p:txBody>
          <a:bodyPr/>
          <a:lstStyle/>
          <a:p>
            <a:r>
              <a:rPr lang="en-US"/>
              <a:t>Click icon to add picture</a:t>
            </a:r>
            <a:endParaRPr lang="en-US" dirty="0"/>
          </a:p>
        </p:txBody>
      </p:sp>
      <p:sp>
        <p:nvSpPr>
          <p:cNvPr id="11" name="Text Placeholder 10"/>
          <p:cNvSpPr>
            <a:spLocks noGrp="1"/>
          </p:cNvSpPr>
          <p:nvPr>
            <p:ph type="body" sz="quarter" idx="19"/>
          </p:nvPr>
        </p:nvSpPr>
        <p:spPr>
          <a:xfrm>
            <a:off x="6400800" y="685800"/>
            <a:ext cx="5181600" cy="5486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20"/>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21"/>
          </p:nvPr>
        </p:nvSpPr>
        <p:spPr/>
        <p:txBody>
          <a:bodyPr/>
          <a:lstStyle/>
          <a:p>
            <a:fld id="{B6D1532F-61F1-B941-ACDF-6BC65E0B4055}"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black">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
        <p:nvSpPr>
          <p:cNvPr id="2" name="Footer Placeholder 1"/>
          <p:cNvSpPr>
            <a:spLocks noGrp="1"/>
          </p:cNvSpPr>
          <p:nvPr>
            <p:ph type="ftr" sz="quarter" idx="13"/>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14"/>
          </p:nvPr>
        </p:nvSpPr>
        <p:spPr/>
        <p:txBody>
          <a:bodyPr/>
          <a:lstStyle/>
          <a:p>
            <a:fld id="{B6D1532F-61F1-B941-ACDF-6BC65E0B405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ontent whit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 content black">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1"/>
          </p:nvPr>
        </p:nvSpPr>
        <p:spPr/>
        <p:txBody>
          <a:bodyPr/>
          <a:lstStyle/>
          <a:p>
            <a:fld id="{B6D1532F-61F1-B941-ACDF-6BC65E0B4055}"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blue">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 name="Footer Placeholder 1"/>
          <p:cNvSpPr>
            <a:spLocks noGrp="1"/>
          </p:cNvSpPr>
          <p:nvPr>
            <p:ph type="ftr" sz="quarter" idx="10"/>
          </p:nvPr>
        </p:nvSpPr>
        <p:spPr/>
        <p:txBody>
          <a:bodyPr/>
          <a:lstStyle>
            <a:lvl1pPr>
              <a:defRPr>
                <a:solidFill>
                  <a:schemeClr val="accent4"/>
                </a:solidFill>
              </a:defRPr>
            </a:lvl1pPr>
          </a:lstStyle>
          <a:p>
            <a:r>
              <a:rPr lang="en-US"/>
              <a:t>Presentation Title | Date | Aptiv Confidential</a:t>
            </a:r>
            <a:endParaRPr lang="en-US" dirty="0"/>
          </a:p>
        </p:txBody>
      </p:sp>
      <p:sp>
        <p:nvSpPr>
          <p:cNvPr id="6" name="Slide Number Placeholder 5"/>
          <p:cNvSpPr>
            <a:spLocks noGrp="1"/>
          </p:cNvSpPr>
          <p:nvPr>
            <p:ph type="sldNum" sz="quarter" idx="11"/>
          </p:nvPr>
        </p:nvSpPr>
        <p:spPr/>
        <p:txBody>
          <a:bodyPr/>
          <a:lstStyle>
            <a:lvl1pPr>
              <a:defRPr>
                <a:solidFill>
                  <a:schemeClr val="accent4"/>
                </a:solidFill>
              </a:defRPr>
            </a:lvl1pPr>
          </a:lstStyle>
          <a:p>
            <a:fld id="{B6D1532F-61F1-B941-ACDF-6BC65E0B405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ontent white + takeawa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1"/>
          </p:nvPr>
        </p:nvSpPr>
        <p:spPr/>
        <p:txBody>
          <a:bodyPr/>
          <a:lstStyle/>
          <a:p>
            <a:fld id="{B6D1532F-61F1-B941-ACDF-6BC65E0B4055}" type="slidenum">
              <a:rPr lang="en-US" smtClean="0"/>
              <a:pPr/>
              <a:t>‹#›</a:t>
            </a:fld>
            <a:endParaRPr lang="en-US" dirty="0"/>
          </a:p>
        </p:txBody>
      </p:sp>
      <p:sp>
        <p:nvSpPr>
          <p:cNvPr id="7"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blac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tx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ptiv Master Theme">
    <p:spTree>
      <p:nvGrpSpPr>
        <p:cNvPr id="1" name=""/>
        <p:cNvGrpSpPr/>
        <p:nvPr/>
      </p:nvGrpSpPr>
      <p:grpSpPr>
        <a:xfrm>
          <a:off x="0" y="0"/>
          <a:ext cx="0" cy="0"/>
          <a:chOff x="0" y="0"/>
          <a:chExt cx="0" cy="0"/>
        </a:xfrm>
      </p:grpSpPr>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3600" b="1" i="0" u="none" strike="noStrike" kern="1200" cap="none" spc="0" normalizeH="0" baseline="0" noProof="0" dirty="0">
                <a:ln>
                  <a:noFill/>
                </a:ln>
                <a:solidFill>
                  <a:srgbClr val="000000"/>
                </a:solidFill>
                <a:effectLst/>
                <a:uLnTx/>
                <a:uFillTx/>
                <a:latin typeface="+mn-lt"/>
                <a:ea typeface="+mn-ea"/>
                <a:cs typeface="+mn-cs"/>
              </a:rPr>
              <a:t>Introduction to your template</a:t>
            </a:r>
            <a:endParaRPr lang="en-US" sz="3600" dirty="0"/>
          </a:p>
        </p:txBody>
      </p:sp>
      <p:sp>
        <p:nvSpPr>
          <p:cNvPr id="18" name="TextBox 17"/>
          <p:cNvSpPr txBox="1"/>
          <p:nvPr userDrawn="1"/>
        </p:nvSpPr>
        <p:spPr>
          <a:xfrm>
            <a:off x="609601" y="1924295"/>
            <a:ext cx="5181600" cy="4267200"/>
          </a:xfrm>
          <a:prstGeom prst="rect">
            <a:avLst/>
          </a:prstGeom>
          <a:noFill/>
        </p:spPr>
        <p:txBody>
          <a:bodyPr wrap="square" lIns="0" tIns="0" rIns="0" bIns="0" rtlCol="0">
            <a:no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Your template is called Aptiv Master Theme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You can access your master theme from the </a:t>
            </a:r>
            <a:r>
              <a:rPr kumimoji="0" lang="en-US" sz="1500" b="1" i="0" u="none" strike="noStrike" kern="1200" cap="none" spc="0" normalizeH="0" baseline="0" noProof="0" dirty="0">
                <a:ln>
                  <a:noFill/>
                </a:ln>
                <a:solidFill>
                  <a:srgbClr val="000000"/>
                </a:solidFill>
                <a:effectLst/>
                <a:uLnTx/>
                <a:uFillTx/>
                <a:latin typeface="+mn-lt"/>
                <a:ea typeface="+mn-ea"/>
                <a:cs typeface="+mn-cs"/>
              </a:rPr>
              <a:t>View</a:t>
            </a:r>
            <a:r>
              <a:rPr kumimoji="0" lang="en-US" sz="1500" b="0" i="0" u="none" strike="noStrike" kern="1200" cap="none" spc="0" normalizeH="0" baseline="0" noProof="0" dirty="0">
                <a:ln>
                  <a:noFill/>
                </a:ln>
                <a:solidFill>
                  <a:srgbClr val="000000"/>
                </a:solidFill>
                <a:effectLst/>
                <a:uLnTx/>
                <a:uFillTx/>
                <a:latin typeface="+mn-lt"/>
                <a:ea typeface="+mn-ea"/>
                <a:cs typeface="+mn-cs"/>
              </a:rPr>
              <a:t> tab by selecting </a:t>
            </a:r>
            <a:r>
              <a:rPr kumimoji="0" lang="en-US" sz="1500" b="1" i="0" u="none" strike="noStrike" kern="1200" cap="none" spc="0" normalizeH="0" baseline="0" noProof="0" dirty="0">
                <a:ln>
                  <a:noFill/>
                </a:ln>
                <a:solidFill>
                  <a:srgbClr val="000000"/>
                </a:solidFill>
                <a:effectLst/>
                <a:uLnTx/>
                <a:uFillTx/>
                <a:latin typeface="+mn-lt"/>
                <a:ea typeface="+mn-ea"/>
                <a:cs typeface="+mn-cs"/>
              </a:rPr>
              <a:t>Master Slide</a:t>
            </a:r>
            <a:r>
              <a:rPr kumimoji="0" lang="en-US" sz="1500" b="0" i="0" u="none" strike="noStrike" kern="1200" cap="none" spc="0" normalizeH="0" baseline="0" noProof="0" dirty="0">
                <a:ln>
                  <a:noFill/>
                </a:ln>
                <a:solidFill>
                  <a:srgbClr val="000000"/>
                </a:solidFill>
                <a:effectLst/>
                <a:uLnTx/>
                <a:uFillTx/>
                <a:latin typeface="+mn-lt"/>
                <a:ea typeface="+mn-ea"/>
                <a:cs typeface="+mn-cs"/>
              </a:rPr>
              <a:t>. The Aptiv Master Theme contains all of the layouts for building your presentations.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It is not recommended that you make modifications to your slide layouts from this section. </a:t>
            </a:r>
            <a:r>
              <a:rPr kumimoji="0" lang="en-US" sz="1500" b="0" i="0" u="sng" strike="noStrike" kern="1200" cap="none" spc="0" normalizeH="0" baseline="0" noProof="0" dirty="0">
                <a:ln>
                  <a:noFill/>
                </a:ln>
                <a:solidFill>
                  <a:srgbClr val="000000"/>
                </a:solidFill>
                <a:effectLst/>
                <a:uLnTx/>
                <a:uFillTx/>
                <a:latin typeface="+mn-lt"/>
                <a:ea typeface="+mn-ea"/>
                <a:cs typeface="+mn-cs"/>
              </a:rPr>
              <a:t>Also, never add content in Master Slide view</a:t>
            </a:r>
            <a:r>
              <a:rPr kumimoji="0" lang="en-US" sz="1500" b="0" i="0" u="none" strike="noStrike" kern="1200" cap="none" spc="0" normalizeH="0" baseline="0" noProof="0" dirty="0">
                <a:ln>
                  <a:noFill/>
                </a:ln>
                <a:solidFill>
                  <a:srgbClr val="000000"/>
                </a:solidFill>
                <a:effectLst/>
                <a:uLnTx/>
                <a:uFillTx/>
                <a:latin typeface="+mn-lt"/>
                <a:ea typeface="+mn-ea"/>
                <a:cs typeface="+mn-cs"/>
              </a:rPr>
              <a:t>.</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Instead, choose layouts from the Aptiv Master Theme and add content from </a:t>
            </a:r>
            <a:r>
              <a:rPr kumimoji="0" lang="en-US" sz="1500" b="1" i="0" u="none" strike="noStrike" kern="1200" cap="none" spc="0" normalizeH="0" baseline="0" noProof="0" dirty="0">
                <a:ln>
                  <a:noFill/>
                </a:ln>
                <a:solidFill>
                  <a:srgbClr val="000000"/>
                </a:solidFill>
                <a:effectLst/>
                <a:uLnTx/>
                <a:uFillTx/>
                <a:latin typeface="+mn-lt"/>
                <a:ea typeface="+mn-ea"/>
                <a:cs typeface="+mn-cs"/>
              </a:rPr>
              <a:t>Normal View</a:t>
            </a:r>
            <a:r>
              <a:rPr kumimoji="0" lang="en-US" sz="1500" b="0" i="0" u="none" strike="noStrike" kern="1200" cap="none" spc="0" normalizeH="0" baseline="0" noProof="0" dirty="0">
                <a:ln>
                  <a:noFill/>
                </a:ln>
                <a:solidFill>
                  <a:srgbClr val="000000"/>
                </a:solidFill>
                <a:effectLst/>
                <a:uLnTx/>
                <a:uFillTx/>
                <a:latin typeface="+mn-lt"/>
                <a:ea typeface="+mn-ea"/>
                <a:cs typeface="+mn-cs"/>
              </a:rPr>
              <a:t>. Use this quick reference guide to help choose your layouts, add content, and format text and content elements.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Easy color and margin guides are built into your themes, however these will not be viewable in Slide Show mode, when printed or exported to PDF.</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3301" b="20078"/>
          <a:stretch/>
        </p:blipFill>
        <p:spPr>
          <a:xfrm>
            <a:off x="6095999" y="1924295"/>
            <a:ext cx="5486401" cy="3943105"/>
          </a:xfrm>
          <a:prstGeom prst="rect">
            <a:avLst/>
          </a:prstGeom>
          <a:effectLst>
            <a:outerShdw blurRad="50800" dist="38100" dir="2700000" algn="tl" rotWithShape="0">
              <a:prstClr val="black">
                <a:alpha val="25000"/>
              </a:prstClr>
            </a:outerShdw>
          </a:effectLst>
        </p:spPr>
      </p:pic>
      <p:sp>
        <p:nvSpPr>
          <p:cNvPr id="11" name="Rectangle 10"/>
          <p:cNvSpPr/>
          <p:nvPr userDrawn="1"/>
        </p:nvSpPr>
        <p:spPr>
          <a:xfrm>
            <a:off x="7648516" y="2351426"/>
            <a:ext cx="423873" cy="580972"/>
          </a:xfrm>
          <a:prstGeom prst="rect">
            <a:avLst/>
          </a:prstGeom>
          <a:solidFill>
            <a:schemeClr val="accent1">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accent1"/>
              </a:solidFill>
            </a:endParaRPr>
          </a:p>
        </p:txBody>
      </p:sp>
      <p:sp>
        <p:nvSpPr>
          <p:cNvPr id="12" name="Rectangle 11"/>
          <p:cNvSpPr/>
          <p:nvPr userDrawn="1"/>
        </p:nvSpPr>
        <p:spPr>
          <a:xfrm>
            <a:off x="6095999" y="2351426"/>
            <a:ext cx="423873" cy="580972"/>
          </a:xfrm>
          <a:prstGeom prst="rect">
            <a:avLst/>
          </a:prstGeom>
          <a:solidFill>
            <a:schemeClr val="accent1">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accent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etting started">
    <p:spTree>
      <p:nvGrpSpPr>
        <p:cNvPr id="1" name=""/>
        <p:cNvGrpSpPr/>
        <p:nvPr/>
      </p:nvGrpSpPr>
      <p:grpSpPr>
        <a:xfrm>
          <a:off x="0" y="0"/>
          <a:ext cx="0" cy="0"/>
          <a:chOff x="0" y="0"/>
          <a:chExt cx="0" cy="0"/>
        </a:xfrm>
      </p:grpSpPr>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3600" b="1" i="0" u="none" strike="noStrike" kern="1200" cap="none" spc="0" normalizeH="0" baseline="0" noProof="0" dirty="0">
                <a:ln>
                  <a:noFill/>
                </a:ln>
                <a:solidFill>
                  <a:srgbClr val="000000"/>
                </a:solidFill>
                <a:effectLst/>
                <a:uLnTx/>
                <a:uFillTx/>
                <a:latin typeface="+mn-lt"/>
                <a:ea typeface="+mn-ea"/>
                <a:cs typeface="+mn-cs"/>
              </a:rPr>
              <a:t>Getting started</a:t>
            </a:r>
            <a:endParaRPr lang="en-US" sz="3600" dirty="0"/>
          </a:p>
        </p:txBody>
      </p:sp>
      <p:sp>
        <p:nvSpPr>
          <p:cNvPr id="12" name="TextBox 11"/>
          <p:cNvSpPr txBox="1"/>
          <p:nvPr userDrawn="1"/>
        </p:nvSpPr>
        <p:spPr>
          <a:xfrm>
            <a:off x="4200918" y="910701"/>
            <a:ext cx="736068" cy="177725"/>
          </a:xfrm>
          <a:prstGeom prst="rect">
            <a:avLst/>
          </a:prstGeom>
          <a:noFill/>
        </p:spPr>
        <p:txBody>
          <a:bodyPr wrap="none" lIns="0" tIns="0" rIns="0" bIns="0" anchor="ctr">
            <a:noAutofit/>
          </a:bodyPr>
          <a:lstStyle>
            <a:lvl1pPr indent="0" defTabSz="806846">
              <a:lnSpc>
                <a:spcPct val="90000"/>
              </a:lnSpc>
              <a:spcBef>
                <a:spcPts val="600"/>
              </a:spcBef>
              <a:spcAft>
                <a:spcPts val="0"/>
              </a:spcAft>
              <a:buFont typeface="Arial" charset="0"/>
              <a:buNone/>
              <a:defRPr sz="1100" b="0" i="0">
                <a:latin typeface="Landor Corp S" charset="0"/>
                <a:ea typeface="Landor Corp S" charset="0"/>
                <a:cs typeface="Landor Corp S" charset="0"/>
              </a:defRPr>
            </a:lvl1pPr>
            <a:lvl2pPr marL="121026" indent="-121026" defTabSz="806846">
              <a:lnSpc>
                <a:spcPct val="90000"/>
              </a:lnSpc>
              <a:spcBef>
                <a:spcPts val="200"/>
              </a:spcBef>
              <a:spcAft>
                <a:spcPts val="0"/>
              </a:spcAft>
              <a:buFont typeface="Arial" charset="0"/>
              <a:buChar char="•"/>
              <a:defRPr sz="1400" b="0" i="0">
                <a:latin typeface="Landor Corp S" charset="0"/>
                <a:ea typeface="Landor Corp S" charset="0"/>
                <a:cs typeface="Landor Corp S" charset="0"/>
              </a:defRPr>
            </a:lvl2pPr>
            <a:lvl3pPr marL="121026" indent="0" defTabSz="806846">
              <a:lnSpc>
                <a:spcPct val="90000"/>
              </a:lnSpc>
              <a:spcBef>
                <a:spcPts val="600"/>
              </a:spcBef>
              <a:spcAft>
                <a:spcPts val="0"/>
              </a:spcAft>
              <a:buClr>
                <a:schemeClr val="tx2"/>
              </a:buClr>
              <a:buFont typeface="Wingdings" charset="2"/>
              <a:buNone/>
              <a:defRPr sz="1400" b="0" i="0">
                <a:latin typeface="Landor Corp S" charset="0"/>
                <a:ea typeface="Landor Corp S" charset="0"/>
                <a:cs typeface="Landor Corp S" charset="0"/>
              </a:defRPr>
            </a:lvl3pPr>
            <a:lvl4pPr marL="242054" indent="-121026" defTabSz="806846">
              <a:lnSpc>
                <a:spcPct val="90000"/>
              </a:lnSpc>
              <a:spcBef>
                <a:spcPts val="200"/>
              </a:spcBef>
              <a:spcAft>
                <a:spcPts val="0"/>
              </a:spcAft>
              <a:buFont typeface="Arial" charset="0"/>
              <a:buChar char="•"/>
              <a:defRPr sz="1400" b="0" i="0">
                <a:latin typeface="Landor Corp S" charset="0"/>
                <a:ea typeface="Landor Corp S" charset="0"/>
                <a:cs typeface="Landor Corp S" charset="0"/>
              </a:defRPr>
            </a:lvl4pPr>
            <a:lvl5pPr marL="0" lvl="4" indent="0" defTabSz="806846">
              <a:lnSpc>
                <a:spcPct val="90000"/>
              </a:lnSpc>
              <a:spcBef>
                <a:spcPts val="600"/>
              </a:spcBef>
              <a:spcAft>
                <a:spcPts val="0"/>
              </a:spcAft>
              <a:buClr>
                <a:schemeClr val="tx2"/>
              </a:buClr>
              <a:buFont typeface="Wingdings" charset="2"/>
              <a:buNone/>
              <a:defRPr sz="1100" b="1" i="0">
                <a:latin typeface="Landor Corp S" charset="0"/>
                <a:ea typeface="Landor Corp S" charset="0"/>
                <a:cs typeface="Landor Corp S" charset="0"/>
              </a:defRPr>
            </a:lvl5pPr>
            <a:lvl6pPr marL="0" lvl="5" indent="0" defTabSz="806846">
              <a:lnSpc>
                <a:spcPct val="90000"/>
              </a:lnSpc>
              <a:spcBef>
                <a:spcPts val="1200"/>
              </a:spcBef>
              <a:spcAft>
                <a:spcPts val="0"/>
              </a:spcAft>
              <a:buFont typeface="Arial" charset="0"/>
              <a:buNone/>
              <a:defRPr b="1" i="0">
                <a:latin typeface="Landor Corp S" charset="0"/>
                <a:ea typeface="Landor Corp S" charset="0"/>
                <a:cs typeface="Landor Corp S" charset="0"/>
              </a:defRPr>
            </a:lvl6pPr>
            <a:lvl7pPr marL="0" indent="0" defTabSz="806846">
              <a:lnSpc>
                <a:spcPct val="90000"/>
              </a:lnSpc>
              <a:spcBef>
                <a:spcPts val="1200"/>
              </a:spcBef>
              <a:spcAft>
                <a:spcPts val="0"/>
              </a:spcAft>
              <a:buFont typeface="Arial" charset="0"/>
              <a:buNone/>
              <a:defRPr sz="2000" b="1" i="0">
                <a:latin typeface="Landor Corp S" charset="0"/>
                <a:ea typeface="Landor Corp S" charset="0"/>
                <a:cs typeface="Landor Corp S" charset="0"/>
              </a:defRPr>
            </a:lvl7pPr>
            <a:lvl8pPr marL="0" indent="0" defTabSz="806846">
              <a:lnSpc>
                <a:spcPct val="90000"/>
              </a:lnSpc>
              <a:spcBef>
                <a:spcPts val="1200"/>
              </a:spcBef>
              <a:spcAft>
                <a:spcPts val="0"/>
              </a:spcAft>
              <a:buFont typeface="Arial" charset="0"/>
              <a:buNone/>
              <a:defRPr sz="2800" b="1" i="0">
                <a:latin typeface="Landor Corp S" charset="0"/>
                <a:ea typeface="Landor Corp S" charset="0"/>
                <a:cs typeface="Landor Corp S" charset="0"/>
              </a:defRPr>
            </a:lvl8pPr>
            <a:lvl9pPr marL="0" indent="0" defTabSz="806846">
              <a:lnSpc>
                <a:spcPct val="90000"/>
              </a:lnSpc>
              <a:spcBef>
                <a:spcPts val="1200"/>
              </a:spcBef>
              <a:spcAft>
                <a:spcPts val="0"/>
              </a:spcAft>
              <a:buFont typeface="Arial" charset="0"/>
              <a:buNone/>
              <a:defRPr b="0" i="0">
                <a:latin typeface="Landor Corp S" charset="0"/>
                <a:ea typeface="Landor Corp S" charset="0"/>
                <a:cs typeface="Landor Corp S" charset="0"/>
              </a:defRPr>
            </a:lvl9pPr>
          </a:lstStyle>
          <a:p>
            <a:r>
              <a:rPr lang="en-US" sz="900" b="1" dirty="0">
                <a:solidFill>
                  <a:schemeClr val="accent1"/>
                </a:solidFill>
                <a:latin typeface="Arial Regular" charset="0"/>
                <a:ea typeface="Arial Regular" charset="0"/>
                <a:cs typeface="Arial Regular" charset="0"/>
              </a:rPr>
              <a:t>Slide title  </a:t>
            </a:r>
            <a:r>
              <a:rPr lang="en-US" sz="900" dirty="0">
                <a:solidFill>
                  <a:schemeClr val="accent1"/>
                </a:solidFill>
                <a:latin typeface="Arial Regular" charset="0"/>
                <a:ea typeface="Arial Regular" charset="0"/>
                <a:cs typeface="Arial Regular" charset="0"/>
              </a:rPr>
              <a:t>Arial 36 pt Bold, Black</a:t>
            </a:r>
          </a:p>
        </p:txBody>
      </p:sp>
      <p:cxnSp>
        <p:nvCxnSpPr>
          <p:cNvPr id="13" name="Straight Arrow Connector 12"/>
          <p:cNvCxnSpPr/>
          <p:nvPr userDrawn="1"/>
        </p:nvCxnSpPr>
        <p:spPr>
          <a:xfrm flipH="1">
            <a:off x="3930267" y="999563"/>
            <a:ext cx="232996"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609601" y="1921248"/>
            <a:ext cx="5181600" cy="1969770"/>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Selecting and changing your layout</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On the </a:t>
            </a:r>
            <a:r>
              <a:rPr kumimoji="0" lang="en-US" sz="1500" b="1" i="0" u="none" strike="noStrike" kern="1200" cap="none" spc="0" normalizeH="0" baseline="0" noProof="0" dirty="0">
                <a:ln>
                  <a:noFill/>
                </a:ln>
                <a:solidFill>
                  <a:srgbClr val="000000"/>
                </a:solidFill>
                <a:effectLst/>
                <a:uLnTx/>
                <a:uFillTx/>
                <a:latin typeface="+mn-lt"/>
                <a:ea typeface="+mn-ea"/>
                <a:cs typeface="+mn-cs"/>
              </a:rPr>
              <a:t>Home</a:t>
            </a:r>
            <a:r>
              <a:rPr kumimoji="0" lang="en-US" sz="1500" b="0" i="0" u="none" strike="noStrike" kern="1200" cap="none" spc="0" normalizeH="0" baseline="0" noProof="0" dirty="0">
                <a:ln>
                  <a:noFill/>
                </a:ln>
                <a:solidFill>
                  <a:srgbClr val="000000"/>
                </a:solidFill>
                <a:effectLst/>
                <a:uLnTx/>
                <a:uFillTx/>
                <a:latin typeface="+mn-lt"/>
                <a:ea typeface="+mn-ea"/>
                <a:cs typeface="+mn-cs"/>
              </a:rPr>
              <a:t> tab, click </a:t>
            </a:r>
            <a:r>
              <a:rPr kumimoji="0" lang="en-US" sz="1500" b="1" i="0" u="none" strike="noStrike" kern="1200" cap="none" spc="0" normalizeH="0" baseline="0" noProof="0" dirty="0">
                <a:ln>
                  <a:noFill/>
                </a:ln>
                <a:solidFill>
                  <a:srgbClr val="000000"/>
                </a:solidFill>
                <a:effectLst/>
                <a:uLnTx/>
                <a:uFillTx/>
                <a:latin typeface="+mn-lt"/>
                <a:ea typeface="+mn-ea"/>
                <a:cs typeface="+mn-cs"/>
              </a:rPr>
              <a:t>New Slide</a:t>
            </a:r>
            <a:r>
              <a:rPr kumimoji="0" lang="en-US" sz="1500" b="0" i="0" u="none" strike="noStrike" kern="1200" cap="none" spc="0" normalizeH="0" baseline="0" noProof="0" dirty="0">
                <a:ln>
                  <a:noFill/>
                </a:ln>
                <a:solidFill>
                  <a:srgbClr val="000000"/>
                </a:solidFill>
                <a:effectLst/>
                <a:uLnTx/>
                <a:uFillTx/>
                <a:latin typeface="+mn-lt"/>
                <a:ea typeface="+mn-ea"/>
                <a:cs typeface="+mn-cs"/>
              </a:rPr>
              <a:t>, and select the layout from the Aptiv Master Theme which appears to best suit your content.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To change your layout, click </a:t>
            </a:r>
            <a:r>
              <a:rPr kumimoji="0" lang="en-US" sz="1500" b="1" i="0" u="none" strike="noStrike" kern="1200" cap="none" spc="0" normalizeH="0" baseline="0" noProof="0" dirty="0">
                <a:ln>
                  <a:noFill/>
                </a:ln>
                <a:solidFill>
                  <a:srgbClr val="000000"/>
                </a:solidFill>
                <a:effectLst/>
                <a:uLnTx/>
                <a:uFillTx/>
                <a:latin typeface="+mn-lt"/>
                <a:ea typeface="+mn-ea"/>
                <a:cs typeface="+mn-cs"/>
              </a:rPr>
              <a:t>Layout </a:t>
            </a:r>
            <a:r>
              <a:rPr kumimoji="0" lang="en-US" sz="1500" b="0" i="0" u="none" strike="noStrike" kern="1200" cap="none" spc="0" normalizeH="0" baseline="0" noProof="0" dirty="0">
                <a:ln>
                  <a:noFill/>
                </a:ln>
                <a:solidFill>
                  <a:srgbClr val="000000"/>
                </a:solidFill>
                <a:effectLst/>
                <a:uLnTx/>
                <a:uFillTx/>
                <a:latin typeface="+mn-lt"/>
                <a:ea typeface="+mn-ea"/>
                <a:cs typeface="+mn-cs"/>
              </a:rPr>
              <a:t>and select a new option from your Aptiv Master Theme. Your slide will adopt the newly selected format.</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r="21257" b="67871"/>
          <a:stretch/>
        </p:blipFill>
        <p:spPr>
          <a:xfrm>
            <a:off x="609600" y="4051065"/>
            <a:ext cx="5486400" cy="1816335"/>
          </a:xfrm>
          <a:prstGeom prst="rect">
            <a:avLst/>
          </a:prstGeom>
          <a:effectLst>
            <a:outerShdw blurRad="50800" dist="38100" dir="2700000" algn="tl" rotWithShape="0">
              <a:prstClr val="black">
                <a:alpha val="25000"/>
              </a:prstClr>
            </a:outerShdw>
          </a:effectLst>
        </p:spPr>
      </p:pic>
      <p:sp>
        <p:nvSpPr>
          <p:cNvPr id="19" name="Rectangle 18"/>
          <p:cNvSpPr/>
          <p:nvPr userDrawn="1"/>
        </p:nvSpPr>
        <p:spPr>
          <a:xfrm>
            <a:off x="1670006" y="4427458"/>
            <a:ext cx="1152543" cy="644559"/>
          </a:xfrm>
          <a:prstGeom prst="rect">
            <a:avLst/>
          </a:prstGeom>
          <a:solidFill>
            <a:schemeClr val="accent1">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FF00"/>
              </a:solidFill>
            </a:endParaRPr>
          </a:p>
        </p:txBody>
      </p:sp>
      <p:sp>
        <p:nvSpPr>
          <p:cNvPr id="20" name="TextBox 19"/>
          <p:cNvSpPr txBox="1"/>
          <p:nvPr userDrawn="1"/>
        </p:nvSpPr>
        <p:spPr>
          <a:xfrm>
            <a:off x="6408549" y="1927674"/>
            <a:ext cx="5181600" cy="4201150"/>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Slide anatomy</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mn-lt"/>
                <a:ea typeface="+mn-ea"/>
                <a:cs typeface="+mn-cs"/>
              </a:rPr>
              <a:t>Headers</a:t>
            </a:r>
            <a:r>
              <a:rPr kumimoji="0" lang="en-US" sz="1500" b="0" i="0" u="none" strike="noStrike" kern="1200" cap="none" spc="0" normalizeH="0" baseline="0" noProof="0" dirty="0">
                <a:ln>
                  <a:noFill/>
                </a:ln>
                <a:solidFill>
                  <a:srgbClr val="000000"/>
                </a:solidFill>
                <a:effectLst/>
                <a:uLnTx/>
                <a:uFillTx/>
                <a:latin typeface="+mn-lt"/>
                <a:ea typeface="+mn-ea"/>
                <a:cs typeface="+mn-cs"/>
              </a:rPr>
              <a:t>   Placeholders for section titles and slide titles exist on most slides. Do not rearrange or reformat these placeholders. If you do so accidentally, </a:t>
            </a:r>
            <a:r>
              <a:rPr kumimoji="0" lang="en-US" sz="1500" b="0" i="0" u="sng" strike="noStrike" kern="1200" cap="none" spc="0" normalizeH="0" baseline="0" noProof="0" dirty="0">
                <a:ln>
                  <a:noFill/>
                </a:ln>
                <a:solidFill>
                  <a:srgbClr val="000000"/>
                </a:solidFill>
                <a:effectLst/>
                <a:uLnTx/>
                <a:uFillTx/>
                <a:latin typeface="+mn-lt"/>
                <a:ea typeface="+mn-ea"/>
                <a:cs typeface="+mn-cs"/>
              </a:rPr>
              <a:t>any reformatting can be returned to it’s original style by clicking </a:t>
            </a:r>
            <a:r>
              <a:rPr kumimoji="0" lang="en-US" sz="1500" b="1" i="0" u="sng" strike="noStrike" kern="1200" cap="none" spc="0" normalizeH="0" baseline="0" noProof="0" dirty="0">
                <a:ln>
                  <a:noFill/>
                </a:ln>
                <a:solidFill>
                  <a:srgbClr val="000000"/>
                </a:solidFill>
                <a:effectLst/>
                <a:uLnTx/>
                <a:uFillTx/>
                <a:latin typeface="+mn-lt"/>
                <a:ea typeface="+mn-ea"/>
                <a:cs typeface="+mn-cs"/>
              </a:rPr>
              <a:t>Reset</a:t>
            </a:r>
            <a:r>
              <a:rPr kumimoji="0" lang="en-US" sz="1500" b="0" i="0" u="sng" strike="noStrike" kern="1200" cap="none" spc="0" normalizeH="0" baseline="0" noProof="0" dirty="0">
                <a:ln>
                  <a:noFill/>
                </a:ln>
                <a:solidFill>
                  <a:srgbClr val="000000"/>
                </a:solidFill>
                <a:effectLst/>
                <a:uLnTx/>
                <a:uFillTx/>
                <a:latin typeface="+mn-lt"/>
                <a:ea typeface="+mn-ea"/>
                <a:cs typeface="+mn-cs"/>
              </a:rPr>
              <a:t> in the </a:t>
            </a:r>
            <a:r>
              <a:rPr kumimoji="0" lang="en-US" sz="1500" b="1" i="0" u="sng" strike="noStrike" kern="1200" cap="none" spc="0" normalizeH="0" baseline="0" noProof="0" dirty="0">
                <a:ln>
                  <a:noFill/>
                </a:ln>
                <a:solidFill>
                  <a:srgbClr val="000000"/>
                </a:solidFill>
                <a:effectLst/>
                <a:uLnTx/>
                <a:uFillTx/>
                <a:latin typeface="+mn-lt"/>
                <a:ea typeface="+mn-ea"/>
                <a:cs typeface="+mn-cs"/>
              </a:rPr>
              <a:t>Home</a:t>
            </a:r>
            <a:r>
              <a:rPr kumimoji="0" lang="en-US" sz="1500" b="0" i="0" u="sng" strike="noStrike" kern="1200" cap="none" spc="0" normalizeH="0" baseline="0" noProof="0" dirty="0">
                <a:ln>
                  <a:noFill/>
                </a:ln>
                <a:solidFill>
                  <a:srgbClr val="000000"/>
                </a:solidFill>
                <a:effectLst/>
                <a:uLnTx/>
                <a:uFillTx/>
                <a:latin typeface="+mn-lt"/>
                <a:ea typeface="+mn-ea"/>
                <a:cs typeface="+mn-cs"/>
              </a:rPr>
              <a:t> tab</a:t>
            </a:r>
            <a:r>
              <a:rPr kumimoji="0" lang="en-US" sz="1500" b="0" i="0" u="none" strike="noStrike" kern="1200" cap="none" spc="0" normalizeH="0" baseline="0" noProof="0" dirty="0">
                <a:ln>
                  <a:noFill/>
                </a:ln>
                <a:solidFill>
                  <a:srgbClr val="000000"/>
                </a:solidFill>
                <a:effectLst/>
                <a:uLnTx/>
                <a:uFillTx/>
                <a:latin typeface="+mn-lt"/>
                <a:ea typeface="+mn-ea"/>
                <a:cs typeface="+mn-cs"/>
              </a:rPr>
              <a:t>.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mn-lt"/>
                <a:ea typeface="+mn-ea"/>
                <a:cs typeface="+mn-cs"/>
              </a:rPr>
              <a:t>Footers</a:t>
            </a:r>
            <a:r>
              <a:rPr kumimoji="0" lang="en-US" sz="1500" b="0" i="0" u="none" strike="noStrike" kern="1200" cap="none" spc="0" normalizeH="0" baseline="0" noProof="0" dirty="0">
                <a:ln>
                  <a:noFill/>
                </a:ln>
                <a:solidFill>
                  <a:srgbClr val="000000"/>
                </a:solidFill>
                <a:effectLst/>
                <a:uLnTx/>
                <a:uFillTx/>
                <a:latin typeface="+mn-lt"/>
                <a:ea typeface="+mn-ea"/>
                <a:cs typeface="+mn-cs"/>
              </a:rPr>
              <a:t>   Do not edit footers on individual slides. </a:t>
            </a:r>
            <a:r>
              <a:rPr kumimoji="0" lang="en-US" sz="1500" b="0" i="0" u="sng" strike="noStrike" kern="1200" cap="none" spc="0" normalizeH="0" baseline="0" noProof="0" dirty="0">
                <a:ln>
                  <a:noFill/>
                </a:ln>
                <a:solidFill>
                  <a:schemeClr val="tx1"/>
                </a:solidFill>
                <a:effectLst/>
                <a:uLnTx/>
                <a:uFillTx/>
                <a:latin typeface="+mn-lt"/>
                <a:ea typeface="+mn-ea"/>
                <a:cs typeface="+mn-cs"/>
              </a:rPr>
              <a:t>E</a:t>
            </a:r>
            <a:r>
              <a:rPr lang="en-US" sz="1500" u="sng" dirty="0"/>
              <a:t>nsure footers</a:t>
            </a:r>
            <a:r>
              <a:rPr lang="en-US" sz="1500" u="sng" baseline="0" dirty="0"/>
              <a:t> are consistent by building your presentation from only one theme</a:t>
            </a:r>
            <a:r>
              <a:rPr lang="en-US" sz="1500" baseline="0" dirty="0"/>
              <a:t>. Then, add/edit footers from the </a:t>
            </a:r>
            <a:r>
              <a:rPr lang="en-US" sz="1500" b="1" dirty="0"/>
              <a:t>Insert</a:t>
            </a:r>
            <a:r>
              <a:rPr lang="en-US" sz="1500" b="1" baseline="0" dirty="0"/>
              <a:t> </a:t>
            </a:r>
            <a:r>
              <a:rPr lang="en-US" sz="1500" b="0" baseline="0" dirty="0"/>
              <a:t>tab and clicking</a:t>
            </a:r>
            <a:r>
              <a:rPr lang="en-US" sz="1500" b="1" baseline="0" dirty="0"/>
              <a:t> </a:t>
            </a:r>
            <a:r>
              <a:rPr lang="en-US" sz="1500" b="1" dirty="0"/>
              <a:t>Header &amp; Footer</a:t>
            </a:r>
            <a:r>
              <a:rPr lang="en-US" sz="1500" b="0" dirty="0"/>
              <a:t>.</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mn-lt"/>
                <a:ea typeface="+mn-ea"/>
                <a:cs typeface="+mn-cs"/>
              </a:rPr>
              <a:t>Content   </a:t>
            </a:r>
            <a:r>
              <a:rPr kumimoji="0" lang="en-US" sz="1500" b="0" i="0" u="sng" strike="noStrike" kern="1200" cap="none" spc="0" normalizeH="0" baseline="0" noProof="0" dirty="0">
                <a:ln>
                  <a:noFill/>
                </a:ln>
                <a:solidFill>
                  <a:srgbClr val="000000"/>
                </a:solidFill>
                <a:effectLst/>
                <a:uLnTx/>
                <a:uFillTx/>
                <a:latin typeface="+mn-lt"/>
                <a:ea typeface="+mn-ea"/>
                <a:cs typeface="+mn-cs"/>
              </a:rPr>
              <a:t>Avoid resizing or rearranging elements in your slides to ensure margins and spacing remain consistent</a:t>
            </a:r>
            <a:r>
              <a:rPr kumimoji="0" lang="en-US" sz="1500" b="0" i="0" u="none" strike="noStrike" kern="1200" cap="none" spc="0" normalizeH="0" baseline="0" noProof="0" dirty="0">
                <a:ln>
                  <a:noFill/>
                </a:ln>
                <a:solidFill>
                  <a:srgbClr val="000000"/>
                </a:solidFill>
                <a:effectLst/>
                <a:uLnTx/>
                <a:uFillTx/>
                <a:latin typeface="+mn-lt"/>
                <a:ea typeface="+mn-ea"/>
                <a:cs typeface="+mn-cs"/>
              </a:rPr>
              <a:t>. Instead, try to select a layout from your Master theme which best suits your content. If you must add or adjust content elements, refer to margins and guidelines built into your theme.</a:t>
            </a:r>
          </a:p>
        </p:txBody>
      </p:sp>
      <p:sp>
        <p:nvSpPr>
          <p:cNvPr id="25" name="TextBox 24"/>
          <p:cNvSpPr txBox="1"/>
          <p:nvPr userDrawn="1"/>
        </p:nvSpPr>
        <p:spPr>
          <a:xfrm>
            <a:off x="6891639" y="6408685"/>
            <a:ext cx="736068" cy="177725"/>
          </a:xfrm>
          <a:prstGeom prst="rect">
            <a:avLst/>
          </a:prstGeom>
          <a:noFill/>
        </p:spPr>
        <p:txBody>
          <a:bodyPr wrap="none" lIns="0" tIns="0" rIns="0" bIns="0" anchor="ctr">
            <a:noAutofit/>
          </a:bodyPr>
          <a:lstStyle>
            <a:lvl1pPr indent="0" defTabSz="806846">
              <a:lnSpc>
                <a:spcPct val="90000"/>
              </a:lnSpc>
              <a:spcBef>
                <a:spcPts val="600"/>
              </a:spcBef>
              <a:spcAft>
                <a:spcPts val="0"/>
              </a:spcAft>
              <a:buFont typeface="Arial" charset="0"/>
              <a:buNone/>
              <a:defRPr sz="1100" b="0" i="0">
                <a:latin typeface="Landor Corp S" charset="0"/>
                <a:ea typeface="Landor Corp S" charset="0"/>
                <a:cs typeface="Landor Corp S" charset="0"/>
              </a:defRPr>
            </a:lvl1pPr>
            <a:lvl2pPr marL="121026" indent="-121026" defTabSz="806846">
              <a:lnSpc>
                <a:spcPct val="90000"/>
              </a:lnSpc>
              <a:spcBef>
                <a:spcPts val="200"/>
              </a:spcBef>
              <a:spcAft>
                <a:spcPts val="0"/>
              </a:spcAft>
              <a:buFont typeface="Arial" charset="0"/>
              <a:buChar char="•"/>
              <a:defRPr sz="1400" b="0" i="0">
                <a:latin typeface="Landor Corp S" charset="0"/>
                <a:ea typeface="Landor Corp S" charset="0"/>
                <a:cs typeface="Landor Corp S" charset="0"/>
              </a:defRPr>
            </a:lvl2pPr>
            <a:lvl3pPr marL="121026" indent="0" defTabSz="806846">
              <a:lnSpc>
                <a:spcPct val="90000"/>
              </a:lnSpc>
              <a:spcBef>
                <a:spcPts val="600"/>
              </a:spcBef>
              <a:spcAft>
                <a:spcPts val="0"/>
              </a:spcAft>
              <a:buClr>
                <a:schemeClr val="tx2"/>
              </a:buClr>
              <a:buFont typeface="Wingdings" charset="2"/>
              <a:buNone/>
              <a:defRPr sz="1400" b="0" i="0">
                <a:latin typeface="Landor Corp S" charset="0"/>
                <a:ea typeface="Landor Corp S" charset="0"/>
                <a:cs typeface="Landor Corp S" charset="0"/>
              </a:defRPr>
            </a:lvl3pPr>
            <a:lvl4pPr marL="242054" indent="-121026" defTabSz="806846">
              <a:lnSpc>
                <a:spcPct val="90000"/>
              </a:lnSpc>
              <a:spcBef>
                <a:spcPts val="200"/>
              </a:spcBef>
              <a:spcAft>
                <a:spcPts val="0"/>
              </a:spcAft>
              <a:buFont typeface="Arial" charset="0"/>
              <a:buChar char="•"/>
              <a:defRPr sz="1400" b="0" i="0">
                <a:latin typeface="Landor Corp S" charset="0"/>
                <a:ea typeface="Landor Corp S" charset="0"/>
                <a:cs typeface="Landor Corp S" charset="0"/>
              </a:defRPr>
            </a:lvl4pPr>
            <a:lvl5pPr marL="0" lvl="4" indent="0" defTabSz="806846">
              <a:lnSpc>
                <a:spcPct val="90000"/>
              </a:lnSpc>
              <a:spcBef>
                <a:spcPts val="600"/>
              </a:spcBef>
              <a:spcAft>
                <a:spcPts val="0"/>
              </a:spcAft>
              <a:buClr>
                <a:schemeClr val="tx2"/>
              </a:buClr>
              <a:buFont typeface="Wingdings" charset="2"/>
              <a:buNone/>
              <a:defRPr sz="1100" b="1" i="0">
                <a:latin typeface="Landor Corp S" charset="0"/>
                <a:ea typeface="Landor Corp S" charset="0"/>
                <a:cs typeface="Landor Corp S" charset="0"/>
              </a:defRPr>
            </a:lvl5pPr>
            <a:lvl6pPr marL="0" lvl="5" indent="0" defTabSz="806846">
              <a:lnSpc>
                <a:spcPct val="90000"/>
              </a:lnSpc>
              <a:spcBef>
                <a:spcPts val="1200"/>
              </a:spcBef>
              <a:spcAft>
                <a:spcPts val="0"/>
              </a:spcAft>
              <a:buFont typeface="Arial" charset="0"/>
              <a:buNone/>
              <a:defRPr b="1" i="0">
                <a:latin typeface="Landor Corp S" charset="0"/>
                <a:ea typeface="Landor Corp S" charset="0"/>
                <a:cs typeface="Landor Corp S" charset="0"/>
              </a:defRPr>
            </a:lvl6pPr>
            <a:lvl7pPr marL="0" indent="0" defTabSz="806846">
              <a:lnSpc>
                <a:spcPct val="90000"/>
              </a:lnSpc>
              <a:spcBef>
                <a:spcPts val="1200"/>
              </a:spcBef>
              <a:spcAft>
                <a:spcPts val="0"/>
              </a:spcAft>
              <a:buFont typeface="Arial" charset="0"/>
              <a:buNone/>
              <a:defRPr sz="2000" b="1" i="0">
                <a:latin typeface="Landor Corp S" charset="0"/>
                <a:ea typeface="Landor Corp S" charset="0"/>
                <a:cs typeface="Landor Corp S" charset="0"/>
              </a:defRPr>
            </a:lvl7pPr>
            <a:lvl8pPr marL="0" indent="0" defTabSz="806846">
              <a:lnSpc>
                <a:spcPct val="90000"/>
              </a:lnSpc>
              <a:spcBef>
                <a:spcPts val="1200"/>
              </a:spcBef>
              <a:spcAft>
                <a:spcPts val="0"/>
              </a:spcAft>
              <a:buFont typeface="Arial" charset="0"/>
              <a:buNone/>
              <a:defRPr sz="2800" b="1" i="0">
                <a:latin typeface="Landor Corp S" charset="0"/>
                <a:ea typeface="Landor Corp S" charset="0"/>
                <a:cs typeface="Landor Corp S" charset="0"/>
              </a:defRPr>
            </a:lvl8pPr>
            <a:lvl9pPr marL="0" indent="0" defTabSz="806846">
              <a:lnSpc>
                <a:spcPct val="90000"/>
              </a:lnSpc>
              <a:spcBef>
                <a:spcPts val="1200"/>
              </a:spcBef>
              <a:spcAft>
                <a:spcPts val="0"/>
              </a:spcAft>
              <a:buFont typeface="Arial" charset="0"/>
              <a:buNone/>
              <a:defRPr b="0" i="0">
                <a:latin typeface="Landor Corp S" charset="0"/>
                <a:ea typeface="Landor Corp S" charset="0"/>
                <a:cs typeface="Landor Corp S" charset="0"/>
              </a:defRPr>
            </a:lvl9pPr>
          </a:lstStyle>
          <a:p>
            <a:pPr algn="ctr"/>
            <a:r>
              <a:rPr lang="en-US" sz="900" b="1" dirty="0">
                <a:solidFill>
                  <a:schemeClr val="accent1"/>
                </a:solidFill>
                <a:latin typeface="Arial Regular" charset="0"/>
                <a:ea typeface="Arial Regular" charset="0"/>
                <a:cs typeface="Arial Regular" charset="0"/>
              </a:rPr>
              <a:t>Footer</a:t>
            </a:r>
            <a:endParaRPr lang="en-US" sz="900" dirty="0">
              <a:solidFill>
                <a:schemeClr val="accent1"/>
              </a:solidFill>
              <a:latin typeface="Arial Regular" charset="0"/>
              <a:ea typeface="Arial Regular" charset="0"/>
              <a:cs typeface="Arial Regular" charset="0"/>
            </a:endParaRPr>
          </a:p>
        </p:txBody>
      </p:sp>
      <p:cxnSp>
        <p:nvCxnSpPr>
          <p:cNvPr id="26" name="Straight Arrow Connector 25"/>
          <p:cNvCxnSpPr/>
          <p:nvPr userDrawn="1"/>
        </p:nvCxnSpPr>
        <p:spPr>
          <a:xfrm flipH="1">
            <a:off x="4295276" y="6497547"/>
            <a:ext cx="265176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userDrawn="1"/>
        </p:nvCxnSpPr>
        <p:spPr>
          <a:xfrm>
            <a:off x="7548975" y="6497548"/>
            <a:ext cx="246888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a:t>Presentation Title | Date | Aptiv Confidential</a:t>
            </a:r>
            <a:endParaRPr lang="en-US" dirty="0"/>
          </a:p>
        </p:txBody>
      </p:sp>
      <p:sp>
        <p:nvSpPr>
          <p:cNvPr id="4" name="Slide Number Placeholder 3"/>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dding content to your slides">
    <p:spTree>
      <p:nvGrpSpPr>
        <p:cNvPr id="1" name=""/>
        <p:cNvGrpSpPr/>
        <p:nvPr/>
      </p:nvGrpSpPr>
      <p:grpSpPr>
        <a:xfrm>
          <a:off x="0" y="0"/>
          <a:ext cx="0" cy="0"/>
          <a:chOff x="0" y="0"/>
          <a:chExt cx="0" cy="0"/>
        </a:xfrm>
      </p:grpSpPr>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3600" b="1" i="0" u="none" strike="noStrike" kern="1200" cap="none" spc="0" normalizeH="0" baseline="0" noProof="0" dirty="0">
                <a:ln>
                  <a:noFill/>
                </a:ln>
                <a:solidFill>
                  <a:srgbClr val="000000"/>
                </a:solidFill>
                <a:effectLst/>
                <a:uLnTx/>
                <a:uFillTx/>
                <a:latin typeface="+mn-lt"/>
                <a:ea typeface="+mn-ea"/>
                <a:cs typeface="+mn-cs"/>
              </a:rPr>
              <a:t>Adding content to your slides</a:t>
            </a:r>
            <a:endParaRPr lang="en-US" sz="3600" dirty="0"/>
          </a:p>
        </p:txBody>
      </p:sp>
      <p:sp>
        <p:nvSpPr>
          <p:cNvPr id="18" name="TextBox 17"/>
          <p:cNvSpPr txBox="1"/>
          <p:nvPr userDrawn="1"/>
        </p:nvSpPr>
        <p:spPr>
          <a:xfrm>
            <a:off x="609601" y="1900992"/>
            <a:ext cx="5181600" cy="1354217"/>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Margins and guidelines</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When adding or resizing elements in your slide, refer to guidelines to maintain proper alignment, spacing and margins. To view guidelines, select the </a:t>
            </a:r>
            <a:r>
              <a:rPr kumimoji="0" lang="en-US" sz="1500" b="1" i="0" u="none" strike="noStrike" kern="1200" cap="none" spc="0" normalizeH="0" baseline="0" noProof="0" dirty="0">
                <a:ln>
                  <a:noFill/>
                </a:ln>
                <a:solidFill>
                  <a:srgbClr val="000000"/>
                </a:solidFill>
                <a:effectLst/>
                <a:uLnTx/>
                <a:uFillTx/>
                <a:latin typeface="+mn-lt"/>
                <a:ea typeface="+mn-ea"/>
                <a:cs typeface="+mn-cs"/>
              </a:rPr>
              <a:t>View </a:t>
            </a:r>
            <a:r>
              <a:rPr kumimoji="0" lang="en-US" sz="1500" b="0" i="0" u="none" strike="noStrike" kern="1200" cap="none" spc="0" normalizeH="0" baseline="0" noProof="0" dirty="0">
                <a:ln>
                  <a:noFill/>
                </a:ln>
                <a:solidFill>
                  <a:srgbClr val="000000"/>
                </a:solidFill>
                <a:effectLst/>
                <a:uLnTx/>
                <a:uFillTx/>
                <a:latin typeface="+mn-lt"/>
                <a:ea typeface="+mn-ea"/>
                <a:cs typeface="+mn-cs"/>
              </a:rPr>
              <a:t>tab, and check the checkbox next to </a:t>
            </a:r>
            <a:r>
              <a:rPr kumimoji="0" lang="en-US" sz="1500" b="1" i="0" u="none" strike="noStrike" kern="1200" cap="none" spc="0" normalizeH="0" baseline="0" noProof="0" dirty="0">
                <a:ln>
                  <a:noFill/>
                </a:ln>
                <a:solidFill>
                  <a:srgbClr val="000000"/>
                </a:solidFill>
                <a:effectLst/>
                <a:uLnTx/>
                <a:uFillTx/>
                <a:latin typeface="+mn-lt"/>
                <a:ea typeface="+mn-ea"/>
                <a:cs typeface="+mn-cs"/>
              </a:rPr>
              <a:t>Guides</a:t>
            </a:r>
            <a:r>
              <a:rPr kumimoji="0" lang="en-US" sz="1500" b="0" i="0" u="none" strike="noStrike" kern="1200" cap="none" spc="0" normalizeH="0" baseline="0" noProof="0" dirty="0">
                <a:ln>
                  <a:noFill/>
                </a:ln>
                <a:solidFill>
                  <a:srgbClr val="000000"/>
                </a:solidFill>
                <a:effectLst/>
                <a:uLnTx/>
                <a:uFillTx/>
                <a:latin typeface="+mn-lt"/>
                <a:ea typeface="+mn-ea"/>
                <a:cs typeface="+mn-cs"/>
              </a:rPr>
              <a:t>.</a:t>
            </a:r>
          </a:p>
        </p:txBody>
      </p:sp>
      <p:sp>
        <p:nvSpPr>
          <p:cNvPr id="20" name="TextBox 19"/>
          <p:cNvSpPr txBox="1"/>
          <p:nvPr userDrawn="1"/>
        </p:nvSpPr>
        <p:spPr>
          <a:xfrm>
            <a:off x="6408549" y="1907418"/>
            <a:ext cx="5181600" cy="3959982"/>
          </a:xfrm>
          <a:prstGeom prst="rect">
            <a:avLst/>
          </a:prstGeom>
          <a:noFill/>
        </p:spPr>
        <p:txBody>
          <a:bodyPr wrap="square" lIns="0" tIns="0" rIns="0" bIns="0" rtlCol="0">
            <a:no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Filling placeholders with content</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If you are adding text to your placeholder, simply click within the placeholder, then begin typing. Use the Indent tool to navigate preset text styles (see next slide).</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The simplest way to add content other than text to a placeholder is by clicking the icon at the center of the placeholder and choosing the content you want to add.</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If the icon is inaccessible (as with text overlaying a background image), you may also drag  an image file from your computer into the placeholder.</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Furthermore, you may also right click on the placeholder and use the menu that appears to place (and even change existing) content into the placeholder.</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 b="51259"/>
          <a:stretch/>
        </p:blipFill>
        <p:spPr>
          <a:xfrm>
            <a:off x="609600" y="3429001"/>
            <a:ext cx="5486399" cy="2438400"/>
          </a:xfrm>
          <a:prstGeom prst="rect">
            <a:avLst/>
          </a:prstGeom>
          <a:effectLst>
            <a:outerShdw blurRad="50800" dist="38100" dir="2700000" algn="tl" rotWithShape="0">
              <a:prstClr val="black">
                <a:alpha val="25000"/>
              </a:prstClr>
            </a:outerShdw>
          </a:effectLst>
        </p:spPr>
      </p:pic>
      <p:sp>
        <p:nvSpPr>
          <p:cNvPr id="13" name="Rectangle 12"/>
          <p:cNvSpPr/>
          <p:nvPr userDrawn="1"/>
        </p:nvSpPr>
        <p:spPr>
          <a:xfrm>
            <a:off x="3463870" y="4133285"/>
            <a:ext cx="658679" cy="281640"/>
          </a:xfrm>
          <a:prstGeom prst="rect">
            <a:avLst/>
          </a:prstGeom>
          <a:solidFill>
            <a:schemeClr val="accent1">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FF00"/>
              </a:solidFill>
            </a:endParaRPr>
          </a:p>
        </p:txBody>
      </p:sp>
      <p:sp>
        <p:nvSpPr>
          <p:cNvPr id="2" name="Footer Placeholder 1"/>
          <p:cNvSpPr>
            <a:spLocks noGrp="1"/>
          </p:cNvSpPr>
          <p:nvPr>
            <p:ph type="ftr" sz="quarter" idx="10"/>
          </p:nvPr>
        </p:nvSpPr>
        <p:spPr/>
        <p:txBody>
          <a:bodyPr/>
          <a:lstStyle/>
          <a:p>
            <a:r>
              <a:rPr lang="en-US"/>
              <a:t>Presentation Title | Date | Aptiv Confidential</a:t>
            </a:r>
            <a:endParaRPr lang="en-US" dirty="0"/>
          </a:p>
        </p:txBody>
      </p:sp>
      <p:sp>
        <p:nvSpPr>
          <p:cNvPr id="3" name="Slide Number Placeholder 2"/>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dding content to your slides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65305" t="-1" r="9895" b="63111"/>
          <a:stretch/>
        </p:blipFill>
        <p:spPr>
          <a:xfrm>
            <a:off x="1363740" y="4202103"/>
            <a:ext cx="3205212" cy="1713422"/>
          </a:xfrm>
          <a:prstGeom prst="rect">
            <a:avLst/>
          </a:prstGeom>
          <a:effectLst>
            <a:outerShdw blurRad="50800" dist="38100" dir="2700000" algn="tl" rotWithShape="0">
              <a:prstClr val="black">
                <a:alpha val="40000"/>
              </a:prstClr>
            </a:outerShdw>
          </a:effectLst>
        </p:spPr>
      </p:pic>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3600" b="1" i="0" u="none" strike="noStrike" kern="1200" cap="none" spc="0" normalizeH="0" baseline="0" noProof="0" dirty="0">
                <a:ln>
                  <a:noFill/>
                </a:ln>
                <a:solidFill>
                  <a:srgbClr val="000000"/>
                </a:solidFill>
                <a:effectLst/>
                <a:uLnTx/>
                <a:uFillTx/>
                <a:latin typeface="+mn-lt"/>
                <a:ea typeface="+mn-ea"/>
                <a:cs typeface="+mn-cs"/>
              </a:rPr>
              <a:t>Adding content to your slides</a:t>
            </a:r>
            <a:endParaRPr lang="en-US" sz="3600" dirty="0"/>
          </a:p>
        </p:txBody>
      </p:sp>
      <p:sp>
        <p:nvSpPr>
          <p:cNvPr id="20" name="TextBox 19"/>
          <p:cNvSpPr txBox="1"/>
          <p:nvPr userDrawn="1"/>
        </p:nvSpPr>
        <p:spPr>
          <a:xfrm>
            <a:off x="609600" y="1915320"/>
            <a:ext cx="5181600" cy="923330"/>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Navigating text styles</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Use </a:t>
            </a:r>
            <a:r>
              <a:rPr kumimoji="0" lang="en-US" sz="1500" b="1" i="0" u="none" strike="noStrike" kern="1200" cap="none" spc="0" normalizeH="0" baseline="0" noProof="0" dirty="0">
                <a:ln>
                  <a:noFill/>
                </a:ln>
                <a:solidFill>
                  <a:srgbClr val="000000"/>
                </a:solidFill>
                <a:effectLst/>
                <a:uLnTx/>
                <a:uFillTx/>
                <a:latin typeface="+mn-lt"/>
                <a:ea typeface="+mn-ea"/>
                <a:cs typeface="+mn-cs"/>
              </a:rPr>
              <a:t>Indent Less </a:t>
            </a:r>
            <a:r>
              <a:rPr kumimoji="0" lang="en-US" sz="1500" b="0" i="0" u="none" strike="noStrike" kern="1200" cap="none" spc="0" normalizeH="0" baseline="0" noProof="0" dirty="0">
                <a:ln>
                  <a:noFill/>
                </a:ln>
                <a:solidFill>
                  <a:srgbClr val="000000"/>
                </a:solidFill>
                <a:effectLst/>
                <a:uLnTx/>
                <a:uFillTx/>
                <a:latin typeface="+mn-lt"/>
                <a:ea typeface="+mn-ea"/>
                <a:cs typeface="+mn-cs"/>
              </a:rPr>
              <a:t>and </a:t>
            </a:r>
            <a:r>
              <a:rPr kumimoji="0" lang="en-US" sz="1500" b="1" i="0" u="none" strike="noStrike" kern="1200" cap="none" spc="0" normalizeH="0" baseline="0" noProof="0" dirty="0">
                <a:ln>
                  <a:noFill/>
                </a:ln>
                <a:solidFill>
                  <a:srgbClr val="000000"/>
                </a:solidFill>
                <a:effectLst/>
                <a:uLnTx/>
                <a:uFillTx/>
                <a:latin typeface="+mn-lt"/>
                <a:ea typeface="+mn-ea"/>
                <a:cs typeface="+mn-cs"/>
              </a:rPr>
              <a:t>Indent More </a:t>
            </a:r>
            <a:r>
              <a:rPr kumimoji="0" lang="en-US" sz="1500" b="0" i="0" u="none" strike="noStrike" kern="1200" cap="none" spc="0" normalizeH="0" baseline="0" noProof="0" dirty="0">
                <a:ln>
                  <a:noFill/>
                </a:ln>
                <a:solidFill>
                  <a:srgbClr val="000000"/>
                </a:solidFill>
                <a:effectLst/>
                <a:uLnTx/>
                <a:uFillTx/>
                <a:latin typeface="+mn-lt"/>
                <a:ea typeface="+mn-ea"/>
                <a:cs typeface="+mn-cs"/>
              </a:rPr>
              <a:t>buttons in the </a:t>
            </a:r>
            <a:r>
              <a:rPr kumimoji="0" lang="en-US" sz="1500" b="1" i="0" u="none" strike="noStrike" kern="1200" cap="none" spc="0" normalizeH="0" baseline="0" noProof="0" dirty="0">
                <a:ln>
                  <a:noFill/>
                </a:ln>
                <a:solidFill>
                  <a:srgbClr val="000000"/>
                </a:solidFill>
                <a:effectLst/>
                <a:uLnTx/>
                <a:uFillTx/>
                <a:latin typeface="+mn-lt"/>
                <a:ea typeface="+mn-ea"/>
                <a:cs typeface="+mn-cs"/>
              </a:rPr>
              <a:t>Home</a:t>
            </a:r>
            <a:r>
              <a:rPr kumimoji="0" lang="en-US" sz="1500" b="0" i="0" u="none" strike="noStrike" kern="1200" cap="none" spc="0" normalizeH="0" baseline="0" noProof="0" dirty="0">
                <a:ln>
                  <a:noFill/>
                </a:ln>
                <a:solidFill>
                  <a:srgbClr val="000000"/>
                </a:solidFill>
                <a:effectLst/>
                <a:uLnTx/>
                <a:uFillTx/>
                <a:latin typeface="+mn-lt"/>
                <a:ea typeface="+mn-ea"/>
                <a:cs typeface="+mn-cs"/>
              </a:rPr>
              <a:t> tab to navigate between preset text styles.</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 b="63111"/>
          <a:stretch/>
        </p:blipFill>
        <p:spPr>
          <a:xfrm>
            <a:off x="609600" y="2971675"/>
            <a:ext cx="5173851" cy="685925"/>
          </a:xfrm>
          <a:prstGeom prst="rect">
            <a:avLst/>
          </a:prstGeom>
          <a:effectLst>
            <a:outerShdw blurRad="50800" dist="38100" dir="2700000" algn="tl" rotWithShape="0">
              <a:prstClr val="black">
                <a:alpha val="40000"/>
              </a:prstClr>
            </a:outerShdw>
          </a:effectLst>
        </p:spPr>
      </p:pic>
      <p:sp>
        <p:nvSpPr>
          <p:cNvPr id="17" name="Rectangle 16"/>
          <p:cNvSpPr/>
          <p:nvPr userDrawn="1"/>
        </p:nvSpPr>
        <p:spPr>
          <a:xfrm>
            <a:off x="2684689" y="4989399"/>
            <a:ext cx="934411" cy="431904"/>
          </a:xfrm>
          <a:prstGeom prst="rect">
            <a:avLst/>
          </a:prstGeom>
          <a:solidFill>
            <a:schemeClr val="accent1">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TextBox 20"/>
          <p:cNvSpPr txBox="1"/>
          <p:nvPr userDrawn="1"/>
        </p:nvSpPr>
        <p:spPr>
          <a:xfrm>
            <a:off x="6400800" y="1905000"/>
            <a:ext cx="5181600" cy="39624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mn-lt"/>
                <a:ea typeface="+mn-ea"/>
                <a:cs typeface="+mn-cs"/>
              </a:rPr>
              <a:t>Level 1 - Large heading/call out text</a:t>
            </a:r>
          </a:p>
          <a:p>
            <a:pPr marL="0" marR="0" lvl="1" indent="0" algn="l" defTabSz="914400" rtl="0" eaLnBrk="1" fontAlgn="auto" latinLnBrk="0" hangingPunct="1">
              <a:lnSpc>
                <a:spcPct val="100000"/>
              </a:lnSpc>
              <a:spcBef>
                <a:spcPts val="120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mn-lt"/>
                <a:ea typeface="+mn-ea"/>
                <a:cs typeface="+mn-cs"/>
              </a:rPr>
              <a:t>Level 2 - Small heading text</a:t>
            </a:r>
          </a:p>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Level 3 - Paragraph text </a:t>
            </a:r>
          </a:p>
          <a:p>
            <a:pPr marL="285750" marR="0" lvl="3" indent="-285750" algn="l" defTabSz="914400" rtl="0" eaLnBrk="1" fontAlgn="auto" latinLnBrk="0" hangingPunct="1">
              <a:lnSpc>
                <a:spcPct val="100000"/>
              </a:lnSpc>
              <a:spcBef>
                <a:spcPts val="1200"/>
              </a:spcBef>
              <a:spcAft>
                <a:spcPts val="0"/>
              </a:spcAft>
              <a:buClr>
                <a:srgbClr val="F74018"/>
              </a:buClr>
              <a:buSzPct val="125000"/>
              <a:buFont typeface="Arial" charset="0"/>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Level 4 – Bullet tier one</a:t>
            </a:r>
          </a:p>
          <a:p>
            <a:pPr marL="457200" marR="0" lvl="4" indent="-228600" algn="l" defTabSz="914400" rtl="0" eaLnBrk="1" fontAlgn="auto" latinLnBrk="0" hangingPunct="1">
              <a:lnSpc>
                <a:spcPct val="100000"/>
              </a:lnSpc>
              <a:spcBef>
                <a:spcPts val="1200"/>
              </a:spcBef>
              <a:spcAft>
                <a:spcPts val="0"/>
              </a:spcAft>
              <a:buClr>
                <a:srgbClr val="000000"/>
              </a:buClr>
              <a:buSzPct val="100000"/>
              <a:buFont typeface="Arial" charset="0"/>
              <a:buChar char="•"/>
              <a:tabLst/>
              <a:defRPr/>
            </a:pPr>
            <a:r>
              <a:rPr kumimoji="0" lang="en-US" sz="2200" b="0" i="0" u="none" strike="noStrike" kern="1200" cap="none" spc="0" normalizeH="0" baseline="0" noProof="0" dirty="0">
                <a:ln>
                  <a:noFill/>
                </a:ln>
                <a:solidFill>
                  <a:srgbClr val="000000"/>
                </a:solidFill>
                <a:effectLst/>
                <a:uLnTx/>
                <a:uFillTx/>
                <a:latin typeface="+mn-lt"/>
                <a:ea typeface="+mn-ea"/>
                <a:cs typeface="+mn-cs"/>
              </a:rPr>
              <a:t>Level 5 – Bullet tier two</a:t>
            </a:r>
          </a:p>
          <a:p>
            <a:pPr marL="685800" marR="0" lvl="5" indent="-228600" algn="l" defTabSz="914400" rtl="0" eaLnBrk="1" fontAlgn="auto" latinLnBrk="0" hangingPunct="1">
              <a:lnSpc>
                <a:spcPct val="100000"/>
              </a:lnSpc>
              <a:spcBef>
                <a:spcPts val="1200"/>
              </a:spcBef>
              <a:spcAft>
                <a:spcPts val="0"/>
              </a:spcAft>
              <a:buClr>
                <a:srgbClr val="000000"/>
              </a:buClr>
              <a:buSzPct val="100000"/>
              <a:buFont typeface=".AppleSystemUIFont" charset="-120"/>
              <a:buChar char="-"/>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Level 6 – Bullet tier three</a:t>
            </a:r>
          </a:p>
          <a:p>
            <a:pPr marL="685800" marR="0" lvl="5" indent="-228600" algn="l" defTabSz="914400" rtl="0" eaLnBrk="1" fontAlgn="auto" latinLnBrk="0" hangingPunct="1">
              <a:lnSpc>
                <a:spcPct val="100000"/>
              </a:lnSpc>
              <a:spcBef>
                <a:spcPts val="1200"/>
              </a:spcBef>
              <a:spcAft>
                <a:spcPts val="0"/>
              </a:spcAft>
              <a:buClr>
                <a:srgbClr val="000000"/>
              </a:buClr>
              <a:buSzPct val="100000"/>
              <a:buFont typeface=".AppleSystemUIFont" charset="-120"/>
              <a:buChar char="-"/>
              <a:tabLst/>
              <a:defRPr/>
            </a:pPr>
            <a:r>
              <a:rPr kumimoji="0" lang="en-US" sz="1800" b="0" i="1" u="none" strike="noStrike" kern="1200" cap="none" spc="0" normalizeH="0" baseline="0" noProof="0" dirty="0">
                <a:ln>
                  <a:noFill/>
                </a:ln>
                <a:solidFill>
                  <a:srgbClr val="929D96"/>
                </a:solidFill>
                <a:effectLst/>
                <a:uLnTx/>
                <a:uFillTx/>
                <a:latin typeface="+mn-lt"/>
                <a:ea typeface="+mn-ea"/>
                <a:cs typeface="+mn-cs"/>
              </a:rPr>
              <a:t>Footnotes</a:t>
            </a:r>
          </a:p>
          <a:p>
            <a:pPr marL="0" marR="0" lvl="0" indent="0" algn="l" defTabSz="914400" rtl="0" eaLnBrk="1" fontAlgn="auto" latinLnBrk="0" hangingPunct="1">
              <a:lnSpc>
                <a:spcPct val="120000"/>
              </a:lnSpc>
              <a:spcBef>
                <a:spcPts val="600"/>
              </a:spcBef>
              <a:spcAft>
                <a:spcPts val="0"/>
              </a:spcAft>
              <a:buClrTx/>
              <a:buSzTx/>
              <a:buFontTx/>
              <a:buNone/>
              <a:tabLst/>
              <a:defRPr/>
            </a:pPr>
            <a:endParaRPr kumimoji="0" lang="en-US" sz="13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4" name="Straight Arrow Connector 3"/>
          <p:cNvCxnSpPr/>
          <p:nvPr userDrawn="1"/>
        </p:nvCxnSpPr>
        <p:spPr>
          <a:xfrm flipH="1">
            <a:off x="4267200" y="3429000"/>
            <a:ext cx="429928" cy="724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blue">
    <p:bg>
      <p:bgRef idx="1001">
        <a:schemeClr val="bg2"/>
      </p:bgRef>
    </p:bg>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sp>
        <p:nvSpPr>
          <p:cNvPr id="2" name="Footer Placeholder 1"/>
          <p:cNvSpPr>
            <a:spLocks noGrp="1"/>
          </p:cNvSpPr>
          <p:nvPr>
            <p:ph type="ftr" sz="quarter" idx="13"/>
          </p:nvPr>
        </p:nvSpPr>
        <p:spPr/>
        <p:txBody>
          <a:bodyPr/>
          <a:lstStyle>
            <a:lvl1pPr>
              <a:defRPr>
                <a:solidFill>
                  <a:schemeClr val="accent4"/>
                </a:solidFill>
              </a:defRPr>
            </a:lvl1pPr>
          </a:lstStyle>
          <a:p>
            <a:r>
              <a:rPr lang="en-US"/>
              <a:t>Presentation Title | Date | Aptiv Confidential</a:t>
            </a:r>
            <a:endParaRPr lang="en-US" dirty="0"/>
          </a:p>
        </p:txBody>
      </p:sp>
      <p:sp>
        <p:nvSpPr>
          <p:cNvPr id="6" name="Slide Number Placeholder 5"/>
          <p:cNvSpPr>
            <a:spLocks noGrp="1"/>
          </p:cNvSpPr>
          <p:nvPr>
            <p:ph type="sldNum" sz="quarter" idx="14"/>
          </p:nvPr>
        </p:nvSpPr>
        <p:spPr/>
        <p:txBody>
          <a:bodyPr/>
          <a:lstStyle>
            <a:lvl1pPr>
              <a:defRPr>
                <a:solidFill>
                  <a:schemeClr val="accent4"/>
                </a:solidFill>
              </a:defRPr>
            </a:lvl1pPr>
          </a:lstStyle>
          <a:p>
            <a:fld id="{B6D1532F-61F1-B941-ACDF-6BC65E0B405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ferring content">
    <p:spTree>
      <p:nvGrpSpPr>
        <p:cNvPr id="1" name=""/>
        <p:cNvGrpSpPr/>
        <p:nvPr/>
      </p:nvGrpSpPr>
      <p:grpSpPr>
        <a:xfrm>
          <a:off x="0" y="0"/>
          <a:ext cx="0" cy="0"/>
          <a:chOff x="0" y="0"/>
          <a:chExt cx="0" cy="0"/>
        </a:xfrm>
      </p:grpSpPr>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2000" b="1" i="0" u="none" strike="noStrike" kern="1200" cap="none" spc="0" normalizeH="0" baseline="0" noProof="0" dirty="0">
                <a:ln>
                  <a:noFill/>
                </a:ln>
                <a:solidFill>
                  <a:srgbClr val="000000"/>
                </a:solidFill>
                <a:effectLst/>
                <a:uLnTx/>
                <a:uFillTx/>
                <a:latin typeface="+mn-lt"/>
                <a:ea typeface="+mn-ea"/>
                <a:cs typeface="+mn-cs"/>
              </a:rPr>
              <a:t>Transferring content from other presentations</a:t>
            </a:r>
            <a:endParaRPr lang="en-US" dirty="0"/>
          </a:p>
        </p:txBody>
      </p:sp>
      <p:sp>
        <p:nvSpPr>
          <p:cNvPr id="18" name="TextBox 17"/>
          <p:cNvSpPr txBox="1"/>
          <p:nvPr userDrawn="1"/>
        </p:nvSpPr>
        <p:spPr>
          <a:xfrm>
            <a:off x="609600" y="1918604"/>
            <a:ext cx="5181600" cy="4201150"/>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Rules of copy and paste</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sng" strike="noStrike" kern="1200" cap="none" spc="0" normalizeH="0" baseline="0" noProof="0" dirty="0">
                <a:ln>
                  <a:noFill/>
                </a:ln>
                <a:solidFill>
                  <a:srgbClr val="000000"/>
                </a:solidFill>
                <a:effectLst/>
                <a:uLnTx/>
                <a:uFillTx/>
                <a:latin typeface="+mn-lt"/>
                <a:ea typeface="+mn-ea"/>
                <a:cs typeface="+mn-cs"/>
              </a:rPr>
              <a:t>Do not drag and drop or copy/paste whole slides into your presentation</a:t>
            </a:r>
            <a:r>
              <a:rPr kumimoji="0" lang="en-US" sz="1500" b="0" i="0" u="none" strike="noStrike" kern="1200" cap="none" spc="0" normalizeH="0" baseline="0" noProof="0" dirty="0">
                <a:ln>
                  <a:noFill/>
                </a:ln>
                <a:solidFill>
                  <a:srgbClr val="000000"/>
                </a:solidFill>
                <a:effectLst/>
                <a:uLnTx/>
                <a:uFillTx/>
                <a:latin typeface="+mn-lt"/>
                <a:ea typeface="+mn-ea"/>
                <a:cs typeface="+mn-cs"/>
              </a:rPr>
              <a:t>. This will transfer a new Master theme (when using source formatting) or a new layout into your Master theme (when using destination theme), which often results in inconsistent headers, footers, margins and general formatting.</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Instead, </a:t>
            </a:r>
            <a:r>
              <a:rPr kumimoji="0" lang="en-US" sz="1500" b="0" i="0" u="sng" strike="noStrike" kern="1200" cap="none" spc="0" normalizeH="0" baseline="0" noProof="0" dirty="0">
                <a:ln>
                  <a:noFill/>
                </a:ln>
                <a:solidFill>
                  <a:srgbClr val="000000"/>
                </a:solidFill>
                <a:effectLst/>
                <a:uLnTx/>
                <a:uFillTx/>
                <a:latin typeface="+mn-lt"/>
                <a:ea typeface="+mn-ea"/>
                <a:cs typeface="+mn-cs"/>
              </a:rPr>
              <a:t>always start by selecting a layout from your Master theme</a:t>
            </a:r>
            <a:r>
              <a:rPr kumimoji="0" lang="en-US" sz="1500" b="0" i="0" u="none" strike="noStrike" kern="1200" cap="none" spc="0" normalizeH="0" baseline="0" noProof="0" dirty="0">
                <a:ln>
                  <a:noFill/>
                </a:ln>
                <a:solidFill>
                  <a:srgbClr val="000000"/>
                </a:solidFill>
                <a:effectLst/>
                <a:uLnTx/>
                <a:uFillTx/>
                <a:latin typeface="+mn-lt"/>
                <a:ea typeface="+mn-ea"/>
                <a:cs typeface="+mn-cs"/>
              </a:rPr>
              <a:t>, then copy/paste bodies of text from a text box in your old presentation file to your new presentation file. Choose </a:t>
            </a:r>
            <a:r>
              <a:rPr kumimoji="0" lang="en-US" sz="1500" b="1" i="0" u="none" strike="noStrike" kern="1200" cap="none" spc="0" normalizeH="0" baseline="0" noProof="0" dirty="0">
                <a:ln>
                  <a:noFill/>
                </a:ln>
                <a:solidFill>
                  <a:srgbClr val="000000"/>
                </a:solidFill>
                <a:effectLst/>
                <a:uLnTx/>
                <a:uFillTx/>
                <a:latin typeface="+mn-lt"/>
                <a:ea typeface="+mn-ea"/>
                <a:cs typeface="+mn-cs"/>
              </a:rPr>
              <a:t>Use Destination Theme</a:t>
            </a:r>
            <a:r>
              <a:rPr kumimoji="0" lang="en-US" sz="1500" b="0" i="0" u="none" strike="noStrike" kern="1200" cap="none" spc="0" normalizeH="0" baseline="0" noProof="0" dirty="0">
                <a:ln>
                  <a:noFill/>
                </a:ln>
                <a:solidFill>
                  <a:srgbClr val="000000"/>
                </a:solidFill>
                <a:effectLst/>
                <a:uLnTx/>
                <a:uFillTx/>
                <a:latin typeface="+mn-lt"/>
                <a:ea typeface="+mn-ea"/>
                <a:cs typeface="+mn-cs"/>
              </a:rPr>
              <a:t> or </a:t>
            </a:r>
            <a:r>
              <a:rPr kumimoji="0" lang="en-US" sz="1500" b="1" i="0" u="none" strike="noStrike" kern="1200" cap="none" spc="0" normalizeH="0" baseline="0" noProof="0" dirty="0">
                <a:ln>
                  <a:noFill/>
                </a:ln>
                <a:solidFill>
                  <a:srgbClr val="000000"/>
                </a:solidFill>
                <a:effectLst/>
                <a:uLnTx/>
                <a:uFillTx/>
                <a:latin typeface="+mn-lt"/>
                <a:ea typeface="+mn-ea"/>
                <a:cs typeface="+mn-cs"/>
              </a:rPr>
              <a:t>Keep Text Only</a:t>
            </a:r>
            <a:r>
              <a:rPr kumimoji="0" lang="en-US" sz="1500" b="0" i="0" u="none" strike="noStrike" kern="1200" cap="none" spc="0" normalizeH="0" baseline="0" noProof="0" dirty="0">
                <a:ln>
                  <a:noFill/>
                </a:ln>
                <a:solidFill>
                  <a:srgbClr val="000000"/>
                </a:solidFill>
                <a:effectLst/>
                <a:uLnTx/>
                <a:uFillTx/>
                <a:latin typeface="+mn-lt"/>
                <a:ea typeface="+mn-ea"/>
                <a:cs typeface="+mn-cs"/>
              </a:rPr>
              <a:t>, then use Indent buttons to format text. This method will preserve the integrity of your Master theme.</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Do not copy/paste images from one file to another. Instead, save the image on your computer, then upload the image to the image placeholder within your selected layout.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1359"/>
          <a:stretch/>
        </p:blipFill>
        <p:spPr>
          <a:xfrm>
            <a:off x="6660016" y="1600200"/>
            <a:ext cx="4358367" cy="3672960"/>
          </a:xfrm>
          <a:prstGeom prst="rect">
            <a:avLst/>
          </a:prstGeom>
          <a:ln w="3175">
            <a:solidFill>
              <a:schemeClr val="bg1">
                <a:lumMod val="85000"/>
              </a:schemeClr>
            </a:solidFill>
          </a:ln>
          <a:effectLst>
            <a:outerShdw blurRad="50800" dist="38100" dir="2700000" algn="tl" rotWithShape="0">
              <a:prstClr val="black">
                <a:alpha val="20000"/>
              </a:prstClr>
            </a:outerShdw>
          </a:effectLst>
        </p:spPr>
      </p:pic>
      <p:sp>
        <p:nvSpPr>
          <p:cNvPr id="6" name="Rectangle 5"/>
          <p:cNvSpPr/>
          <p:nvPr userDrawn="1"/>
        </p:nvSpPr>
        <p:spPr>
          <a:xfrm>
            <a:off x="7336346" y="4634363"/>
            <a:ext cx="1395885" cy="672093"/>
          </a:xfrm>
          <a:prstGeom prst="rect">
            <a:avLst/>
          </a:prstGeom>
          <a:solidFill>
            <a:schemeClr val="accent1">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0"/>
          </p:nvPr>
        </p:nvSpPr>
        <p:spPr/>
        <p:txBody>
          <a:bodyPr/>
          <a:lstStyle/>
          <a:p>
            <a:r>
              <a:rPr lang="en-US"/>
              <a:t>Presentation Title | Date | Aptiv Confidential</a:t>
            </a:r>
            <a:endParaRPr lang="en-US" dirty="0"/>
          </a:p>
        </p:txBody>
      </p:sp>
      <p:sp>
        <p:nvSpPr>
          <p:cNvPr id="4" name="Slide Number Placeholder 3"/>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p:bg>
      <p:bgRef idx="1001">
        <a:schemeClr val="bg1"/>
      </p:bgRef>
    </p:bg>
    <p:spTree>
      <p:nvGrpSpPr>
        <p:cNvPr id="1" name=""/>
        <p:cNvGrpSpPr/>
        <p:nvPr/>
      </p:nvGrpSpPr>
      <p:grpSpPr>
        <a:xfrm>
          <a:off x="0" y="0"/>
          <a:ext cx="0" cy="0"/>
          <a:chOff x="0" y="0"/>
          <a:chExt cx="0" cy="0"/>
        </a:xfrm>
      </p:grpSpPr>
      <p:sp>
        <p:nvSpPr>
          <p:cNvPr id="15" name="Oval 14"/>
          <p:cNvSpPr/>
          <p:nvPr userDrawn="1"/>
        </p:nvSpPr>
        <p:spPr>
          <a:xfrm>
            <a:off x="-241739" y="171844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30872" y="6141573"/>
            <a:ext cx="2289401" cy="515630"/>
          </a:xfrm>
          <a:prstGeom prst="rect">
            <a:avLst/>
          </a:prstGeom>
        </p:spPr>
      </p:pic>
      <p:sp>
        <p:nvSpPr>
          <p:cNvPr id="3" name="Text Placeholder 2"/>
          <p:cNvSpPr>
            <a:spLocks noGrp="1"/>
          </p:cNvSpPr>
          <p:nvPr>
            <p:ph type="body" sz="quarter" idx="15"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6"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7" hasCustomPrompt="1"/>
          </p:nvPr>
        </p:nvSpPr>
        <p:spPr>
          <a:xfrm>
            <a:off x="3657600" y="685800"/>
            <a:ext cx="3962400" cy="304800"/>
          </a:xfrm>
        </p:spPr>
        <p:txBody>
          <a:bodyPr>
            <a:normAutofit/>
          </a:bodyPr>
          <a:lstStyle>
            <a:lvl1pPr>
              <a:defRPr sz="1800" b="0"/>
            </a:lvl1pPr>
          </a:lstStyle>
          <a:p>
            <a:pPr lvl="0"/>
            <a:r>
              <a:rPr lang="en-US" dirty="0"/>
              <a:t>Presenter Title</a:t>
            </a:r>
          </a:p>
        </p:txBody>
      </p:sp>
    </p:spTree>
    <p:extLst>
      <p:ext uri="{BB962C8B-B14F-4D97-AF65-F5344CB8AC3E}">
        <p14:creationId xmlns:p14="http://schemas.microsoft.com/office/powerpoint/2010/main" val="3911116555"/>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hi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908" y="6141328"/>
            <a:ext cx="2290482" cy="515875"/>
          </a:xfrm>
          <a:prstGeom prst="rect">
            <a:avLst/>
          </a:prstGeom>
        </p:spPr>
      </p:pic>
      <p:sp>
        <p:nvSpPr>
          <p:cNvPr id="15" name="Oval 14"/>
          <p:cNvSpPr/>
          <p:nvPr userDrawn="1"/>
        </p:nvSpPr>
        <p:spPr>
          <a:xfrm>
            <a:off x="-241739" y="171844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lvl1pPr>
          </a:lstStyle>
          <a:p>
            <a:pPr lvl="0"/>
            <a:r>
              <a:rPr lang="en-US"/>
              <a:t>Edit Master text styles</a:t>
            </a:r>
          </a:p>
        </p:txBody>
      </p:sp>
      <p:sp>
        <p:nvSpPr>
          <p:cNvPr id="9" name="Text Placeholder 2"/>
          <p:cNvSpPr>
            <a:spLocks noGrp="1"/>
          </p:cNvSpPr>
          <p:nvPr>
            <p:ph type="body" sz="quarter" idx="15"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6"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7" hasCustomPrompt="1"/>
          </p:nvPr>
        </p:nvSpPr>
        <p:spPr>
          <a:xfrm>
            <a:off x="3657600" y="685800"/>
            <a:ext cx="3962400" cy="304800"/>
          </a:xfrm>
        </p:spPr>
        <p:txBody>
          <a:bodyPr>
            <a:normAutofit/>
          </a:bodyPr>
          <a:lstStyle>
            <a:lvl1pPr>
              <a:defRPr sz="1800" b="0"/>
            </a:lvl1pPr>
          </a:lstStyle>
          <a:p>
            <a:pPr lvl="0"/>
            <a:r>
              <a:rPr lang="en-US" dirty="0"/>
              <a:t>Presenter Title</a:t>
            </a:r>
          </a:p>
        </p:txBody>
      </p:sp>
    </p:spTree>
    <p:extLst>
      <p:ext uri="{BB962C8B-B14F-4D97-AF65-F5344CB8AC3E}">
        <p14:creationId xmlns:p14="http://schemas.microsoft.com/office/powerpoint/2010/main" val="604526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5867400"/>
          </a:xfrm>
          <a:solidFill>
            <a:schemeClr val="accent4"/>
          </a:solidFill>
        </p:spPr>
        <p:txBody>
          <a:bodyPr>
            <a:normAutofit/>
          </a:bodyPr>
          <a:lstStyle>
            <a:lvl1pPr>
              <a:defRPr sz="1800"/>
            </a:lvl1pPr>
          </a:lstStyle>
          <a:p>
            <a:r>
              <a:rPr lang="en-US"/>
              <a:t>Click icon to add picture</a:t>
            </a: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effectLst>
                  <a:outerShdw blurRad="50800" dist="38100" dir="8100000" algn="tr" rotWithShape="0">
                    <a:prstClr val="black">
                      <a:alpha val="40000"/>
                    </a:prstClr>
                  </a:outerShdw>
                </a:effectLst>
              </a:defRPr>
            </a:lvl1pPr>
          </a:lstStyle>
          <a:p>
            <a:pPr lvl="0"/>
            <a:r>
              <a:rPr lang="en-US"/>
              <a:t>Edit Master text styles</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30872" y="6141573"/>
            <a:ext cx="2289401" cy="515630"/>
          </a:xfrm>
          <a:prstGeom prst="rect">
            <a:avLst/>
          </a:prstGeom>
        </p:spPr>
      </p:pic>
      <p:sp>
        <p:nvSpPr>
          <p:cNvPr id="8" name="Text Placeholder 2"/>
          <p:cNvSpPr>
            <a:spLocks noGrp="1"/>
          </p:cNvSpPr>
          <p:nvPr>
            <p:ph type="body" sz="quarter" idx="16"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7"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8" hasCustomPrompt="1"/>
          </p:nvPr>
        </p:nvSpPr>
        <p:spPr>
          <a:xfrm>
            <a:off x="3657600" y="685800"/>
            <a:ext cx="3962400" cy="304800"/>
          </a:xfrm>
        </p:spPr>
        <p:txBody>
          <a:bodyPr>
            <a:normAutofit/>
          </a:bodyPr>
          <a:lstStyle>
            <a:lvl1pPr>
              <a:defRPr sz="1800" b="0"/>
            </a:lvl1pPr>
          </a:lstStyle>
          <a:p>
            <a:pPr lvl="0"/>
            <a:r>
              <a:rPr lang="en-US" dirty="0"/>
              <a:t>Presenter Title</a:t>
            </a:r>
          </a:p>
        </p:txBody>
      </p:sp>
      <p:grpSp>
        <p:nvGrpSpPr>
          <p:cNvPr id="9" name="Group 8"/>
          <p:cNvGrpSpPr/>
          <p:nvPr userDrawn="1"/>
        </p:nvGrpSpPr>
        <p:grpSpPr>
          <a:xfrm>
            <a:off x="0" y="7059581"/>
            <a:ext cx="4804898" cy="184666"/>
            <a:chOff x="6311590" y="7118434"/>
            <a:chExt cx="4796677" cy="184666"/>
          </a:xfrm>
        </p:grpSpPr>
        <p:sp>
          <p:nvSpPr>
            <p:cNvPr id="12" name="Rectangle 11"/>
            <p:cNvSpPr/>
            <p:nvPr userDrawn="1"/>
          </p:nvSpPr>
          <p:spPr>
            <a:xfrm>
              <a:off x="6311590" y="7118434"/>
              <a:ext cx="45720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1100" b="1" baseline="0" dirty="0">
                  <a:solidFill>
                    <a:srgbClr val="929D96"/>
                  </a:solidFill>
                </a:rPr>
                <a:t>Note</a:t>
              </a:r>
              <a:endParaRPr lang="en-US" sz="1100" baseline="0" dirty="0">
                <a:solidFill>
                  <a:srgbClr val="929D96"/>
                </a:solidFill>
              </a:endParaRPr>
            </a:p>
          </p:txBody>
        </p:sp>
        <p:sp>
          <p:nvSpPr>
            <p:cNvPr id="13" name="Rectangle 12"/>
            <p:cNvSpPr/>
            <p:nvPr userDrawn="1"/>
          </p:nvSpPr>
          <p:spPr>
            <a:xfrm>
              <a:off x="6793974" y="7133823"/>
              <a:ext cx="4314293" cy="169277"/>
            </a:xfrm>
            <a:prstGeom prst="rect">
              <a:avLst/>
            </a:prstGeom>
          </p:spPr>
          <p:txBody>
            <a:bodyPr wrap="square" lIns="0" tIns="0" rIns="0" bIns="0">
              <a:spAutoFit/>
            </a:bodyPr>
            <a:lstStyle/>
            <a:p>
              <a:pPr algn="l"/>
              <a:r>
                <a:rPr lang="en-US" sz="1100" baseline="0" dirty="0">
                  <a:solidFill>
                    <a:srgbClr val="929D96"/>
                  </a:solidFill>
                  <a:sym typeface="Wingdings 3" panose="05040102010807070707" pitchFamily="18" charset="2"/>
                </a:rPr>
                <a:t>Use this slide with a light colored image</a:t>
              </a:r>
            </a:p>
          </p:txBody>
        </p:sp>
      </p:grpSp>
    </p:spTree>
    <p:extLst>
      <p:ext uri="{BB962C8B-B14F-4D97-AF65-F5344CB8AC3E}">
        <p14:creationId xmlns:p14="http://schemas.microsoft.com/office/powerpoint/2010/main" val="4007315593"/>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 image white">
    <p:spTree>
      <p:nvGrpSpPr>
        <p:cNvPr id="1" name=""/>
        <p:cNvGrpSpPr/>
        <p:nvPr/>
      </p:nvGrpSpPr>
      <p:grpSpPr>
        <a:xfrm>
          <a:off x="0" y="0"/>
          <a:ext cx="0" cy="0"/>
          <a:chOff x="0" y="0"/>
          <a:chExt cx="0" cy="0"/>
        </a:xfrm>
      </p:grpSpPr>
      <p:sp>
        <p:nvSpPr>
          <p:cNvPr id="9" name="Picture Placeholder 3"/>
          <p:cNvSpPr>
            <a:spLocks noGrp="1"/>
          </p:cNvSpPr>
          <p:nvPr>
            <p:ph type="pic" sz="quarter" idx="15"/>
          </p:nvPr>
        </p:nvSpPr>
        <p:spPr>
          <a:xfrm>
            <a:off x="0" y="0"/>
            <a:ext cx="12192000" cy="5867400"/>
          </a:xfrm>
          <a:solidFill>
            <a:schemeClr val="accent4"/>
          </a:solidFill>
        </p:spPr>
        <p:txBody>
          <a:bodyPr>
            <a:normAutofit/>
          </a:bodyPr>
          <a:lstStyle>
            <a:lvl1pPr>
              <a:defRPr sz="1800"/>
            </a:lvl1pPr>
          </a:lstStyle>
          <a:p>
            <a:r>
              <a:rPr lang="en-US"/>
              <a:t>Click icon to add picture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908" y="6141328"/>
            <a:ext cx="2290482" cy="515875"/>
          </a:xfrm>
          <a:prstGeom prst="rect">
            <a:avLst/>
          </a:prstGeom>
        </p:spPr>
      </p:pic>
      <p:sp>
        <p:nvSpPr>
          <p:cNvPr id="17" name="Text Placeholder 16"/>
          <p:cNvSpPr>
            <a:spLocks noGrp="1"/>
          </p:cNvSpPr>
          <p:nvPr>
            <p:ph type="body" sz="quarter" idx="10"/>
          </p:nvPr>
        </p:nvSpPr>
        <p:spPr>
          <a:xfrm>
            <a:off x="609600" y="1600200"/>
            <a:ext cx="7010400" cy="3352800"/>
          </a:xfrm>
          <a:effectLst>
            <a:outerShdw blurRad="50800" dist="38100" dir="8100000" algn="tr" rotWithShape="0">
              <a:prstClr val="black">
                <a:alpha val="40000"/>
              </a:prstClr>
            </a:outerShdw>
          </a:effectLst>
        </p:spPr>
        <p:txBody>
          <a:bodyPr>
            <a:normAutofit/>
          </a:bodyPr>
          <a:lstStyle>
            <a:lvl1pPr>
              <a:defRPr sz="4800" cap="all" spc="200" baseline="0">
                <a:solidFill>
                  <a:schemeClr val="bg1"/>
                </a:solidFill>
              </a:defRPr>
            </a:lvl1pPr>
          </a:lstStyle>
          <a:p>
            <a:pPr lvl="0"/>
            <a:r>
              <a:rPr lang="en-US"/>
              <a:t>Edit Master text styles</a:t>
            </a:r>
          </a:p>
        </p:txBody>
      </p:sp>
      <p:sp>
        <p:nvSpPr>
          <p:cNvPr id="10" name="Text Placeholder 2"/>
          <p:cNvSpPr>
            <a:spLocks noGrp="1"/>
          </p:cNvSpPr>
          <p:nvPr>
            <p:ph type="body" sz="quarter" idx="16" hasCustomPrompt="1"/>
          </p:nvPr>
        </p:nvSpPr>
        <p:spPr>
          <a:xfrm>
            <a:off x="609600" y="381000"/>
            <a:ext cx="2743200" cy="304800"/>
          </a:xfrm>
        </p:spPr>
        <p:txBody>
          <a:bodyPr>
            <a:normAutofit/>
          </a:bodyPr>
          <a:lstStyle>
            <a:lvl1pPr>
              <a:defRPr sz="1800" b="0">
                <a:solidFill>
                  <a:schemeClr val="bg1"/>
                </a:solidFill>
                <a:effectLst>
                  <a:outerShdw blurRad="50800" dist="38100" dir="8100000" algn="tr" rotWithShape="0">
                    <a:prstClr val="black">
                      <a:alpha val="40000"/>
                    </a:prstClr>
                  </a:outerShdw>
                </a:effectLst>
              </a:defRPr>
            </a:lvl1pPr>
          </a:lstStyle>
          <a:p>
            <a:pPr lvl="0"/>
            <a:r>
              <a:rPr lang="en-US" dirty="0"/>
              <a:t>Date</a:t>
            </a:r>
          </a:p>
        </p:txBody>
      </p:sp>
      <p:sp>
        <p:nvSpPr>
          <p:cNvPr id="11" name="Text Placeholder 2"/>
          <p:cNvSpPr>
            <a:spLocks noGrp="1"/>
          </p:cNvSpPr>
          <p:nvPr>
            <p:ph type="body" sz="quarter" idx="17" hasCustomPrompt="1"/>
          </p:nvPr>
        </p:nvSpPr>
        <p:spPr>
          <a:xfrm>
            <a:off x="3657600" y="381000"/>
            <a:ext cx="3962400" cy="304800"/>
          </a:xfrm>
        </p:spPr>
        <p:txBody>
          <a:bodyPr>
            <a:normAutofit/>
          </a:bodyPr>
          <a:lstStyle>
            <a:lvl1pPr>
              <a:defRPr sz="1800" b="1">
                <a:solidFill>
                  <a:schemeClr val="bg1"/>
                </a:solidFill>
                <a:effectLst>
                  <a:outerShdw blurRad="50800" dist="38100" dir="8100000" algn="tr" rotWithShape="0">
                    <a:prstClr val="black">
                      <a:alpha val="40000"/>
                    </a:prstClr>
                  </a:outerShdw>
                </a:effectLst>
              </a:defRPr>
            </a:lvl1pPr>
          </a:lstStyle>
          <a:p>
            <a:pPr lvl="0"/>
            <a:r>
              <a:rPr lang="en-US" dirty="0"/>
              <a:t>Presenter Name</a:t>
            </a:r>
          </a:p>
        </p:txBody>
      </p:sp>
      <p:sp>
        <p:nvSpPr>
          <p:cNvPr id="12" name="Text Placeholder 2"/>
          <p:cNvSpPr>
            <a:spLocks noGrp="1"/>
          </p:cNvSpPr>
          <p:nvPr>
            <p:ph type="body" sz="quarter" idx="18" hasCustomPrompt="1"/>
          </p:nvPr>
        </p:nvSpPr>
        <p:spPr>
          <a:xfrm>
            <a:off x="3657600" y="685800"/>
            <a:ext cx="3962400" cy="304800"/>
          </a:xfrm>
        </p:spPr>
        <p:txBody>
          <a:bodyPr>
            <a:normAutofit/>
          </a:bodyPr>
          <a:lstStyle>
            <a:lvl1pPr>
              <a:defRPr sz="1800" b="0">
                <a:solidFill>
                  <a:schemeClr val="bg1"/>
                </a:solidFill>
                <a:effectLst>
                  <a:outerShdw blurRad="50800" dist="38100" dir="8100000" algn="tr" rotWithShape="0">
                    <a:prstClr val="black">
                      <a:alpha val="40000"/>
                    </a:prstClr>
                  </a:outerShdw>
                </a:effectLst>
              </a:defRPr>
            </a:lvl1pPr>
          </a:lstStyle>
          <a:p>
            <a:pPr lvl="0"/>
            <a:r>
              <a:rPr lang="en-US" dirty="0"/>
              <a:t>Presenter Title</a:t>
            </a:r>
          </a:p>
        </p:txBody>
      </p:sp>
      <p:grpSp>
        <p:nvGrpSpPr>
          <p:cNvPr id="13" name="Group 12"/>
          <p:cNvGrpSpPr/>
          <p:nvPr userDrawn="1"/>
        </p:nvGrpSpPr>
        <p:grpSpPr>
          <a:xfrm>
            <a:off x="0" y="7081353"/>
            <a:ext cx="4804898" cy="184666"/>
            <a:chOff x="6311590" y="7118434"/>
            <a:chExt cx="4796677" cy="184666"/>
          </a:xfrm>
        </p:grpSpPr>
        <p:sp>
          <p:nvSpPr>
            <p:cNvPr id="14" name="Rectangle 13"/>
            <p:cNvSpPr/>
            <p:nvPr userDrawn="1"/>
          </p:nvSpPr>
          <p:spPr>
            <a:xfrm>
              <a:off x="6311590" y="7118434"/>
              <a:ext cx="45720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1100" b="1" baseline="0" dirty="0">
                  <a:solidFill>
                    <a:srgbClr val="929D96"/>
                  </a:solidFill>
                </a:rPr>
                <a:t>Note</a:t>
              </a:r>
              <a:endParaRPr lang="en-US" sz="1100" baseline="0" dirty="0">
                <a:solidFill>
                  <a:srgbClr val="929D96"/>
                </a:solidFill>
              </a:endParaRPr>
            </a:p>
          </p:txBody>
        </p:sp>
        <p:sp>
          <p:nvSpPr>
            <p:cNvPr id="15" name="Rectangle 14"/>
            <p:cNvSpPr/>
            <p:nvPr userDrawn="1"/>
          </p:nvSpPr>
          <p:spPr>
            <a:xfrm>
              <a:off x="6793974" y="7133823"/>
              <a:ext cx="4314293" cy="169277"/>
            </a:xfrm>
            <a:prstGeom prst="rect">
              <a:avLst/>
            </a:prstGeom>
          </p:spPr>
          <p:txBody>
            <a:bodyPr wrap="square" lIns="0" tIns="0" rIns="0" bIns="0">
              <a:spAutoFit/>
            </a:bodyPr>
            <a:lstStyle/>
            <a:p>
              <a:pPr algn="l"/>
              <a:r>
                <a:rPr lang="en-US" sz="1100" baseline="0" dirty="0">
                  <a:solidFill>
                    <a:srgbClr val="929D96"/>
                  </a:solidFill>
                  <a:sym typeface="Wingdings 3" panose="05040102010807070707" pitchFamily="18" charset="2"/>
                </a:rPr>
                <a:t>Use this slide with a dark colored image</a:t>
              </a:r>
            </a:p>
          </p:txBody>
        </p:sp>
      </p:grpSp>
    </p:spTree>
    <p:extLst>
      <p:ext uri="{BB962C8B-B14F-4D97-AF65-F5344CB8AC3E}">
        <p14:creationId xmlns:p14="http://schemas.microsoft.com/office/powerpoint/2010/main" val="6974431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black">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
        <p:nvSpPr>
          <p:cNvPr id="2" name="Footer Placeholder 1"/>
          <p:cNvSpPr>
            <a:spLocks noGrp="1"/>
          </p:cNvSpPr>
          <p:nvPr>
            <p:ph type="ftr" sz="quarter" idx="13"/>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14"/>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778062793"/>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blue">
    <p:bg>
      <p:bgRef idx="1001">
        <a:schemeClr val="bg2"/>
      </p:bgRef>
    </p:bg>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sp>
        <p:nvSpPr>
          <p:cNvPr id="2" name="Footer Placeholder 1"/>
          <p:cNvSpPr>
            <a:spLocks noGrp="1"/>
          </p:cNvSpPr>
          <p:nvPr>
            <p:ph type="ftr" sz="quarter" idx="13"/>
          </p:nvPr>
        </p:nvSpPr>
        <p:spPr/>
        <p:txBody>
          <a:bodyPr/>
          <a:lstStyle>
            <a:lvl1pPr>
              <a:defRPr>
                <a:solidFill>
                  <a:schemeClr val="accent4"/>
                </a:solidFill>
              </a:defRPr>
            </a:lvl1pPr>
          </a:lstStyle>
          <a:p>
            <a:r>
              <a:rPr lang="en-US"/>
              <a:t>Presentation Title | Date | Aptiv Confidential</a:t>
            </a:r>
            <a:endParaRPr lang="en-US" dirty="0"/>
          </a:p>
        </p:txBody>
      </p:sp>
      <p:sp>
        <p:nvSpPr>
          <p:cNvPr id="6" name="Slide Number Placeholder 5"/>
          <p:cNvSpPr>
            <a:spLocks noGrp="1"/>
          </p:cNvSpPr>
          <p:nvPr>
            <p:ph type="sldNum" sz="quarter" idx="14"/>
          </p:nvPr>
        </p:nvSpPr>
        <p:spPr/>
        <p:txBody>
          <a:bodyPr/>
          <a:lstStyle>
            <a:lvl1pPr>
              <a:defRPr>
                <a:solidFill>
                  <a:schemeClr val="accent4"/>
                </a:solidFill>
              </a:defRPr>
            </a:lvl1p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1024176014"/>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sp>
        <p:nvSpPr>
          <p:cNvPr id="2" name="Footer Placeholder 1"/>
          <p:cNvSpPr>
            <a:spLocks noGrp="1"/>
          </p:cNvSpPr>
          <p:nvPr>
            <p:ph type="ftr" sz="quarter" idx="13"/>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4"/>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7955314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 image">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609600" y="381000"/>
            <a:ext cx="10972800" cy="5791200"/>
          </a:xfrm>
          <a:solidFill>
            <a:schemeClr val="accent4"/>
          </a:solidFill>
        </p:spPr>
        <p:txBody>
          <a:bodyPr>
            <a:normAutofit/>
          </a:bodyPr>
          <a:lstStyle>
            <a:lvl1pPr>
              <a:defRPr sz="1800">
                <a:solidFill>
                  <a:schemeClr val="bg1"/>
                </a:solidFill>
              </a:defRPr>
            </a:lvl1pPr>
          </a:lstStyle>
          <a:p>
            <a:r>
              <a:rPr lang="en-US"/>
              <a:t>Click icon to add picture</a:t>
            </a:r>
            <a:endParaRPr lang="en-US" dirty="0"/>
          </a:p>
        </p:txBody>
      </p:sp>
      <p:sp>
        <p:nvSpPr>
          <p:cNvPr id="7" name="Text Placeholder 7"/>
          <p:cNvSpPr>
            <a:spLocks noGrp="1"/>
          </p:cNvSpPr>
          <p:nvPr>
            <p:ph type="body" sz="quarter" idx="12"/>
          </p:nvPr>
        </p:nvSpPr>
        <p:spPr>
          <a:xfrm>
            <a:off x="914400" y="685800"/>
            <a:ext cx="5181600" cy="2743200"/>
          </a:xfrm>
        </p:spPr>
        <p:txBody>
          <a:bodyPr>
            <a:normAutofit/>
          </a:bodyPr>
          <a:lstStyle>
            <a:lvl1pPr>
              <a:defRPr sz="4800">
                <a:solidFill>
                  <a:schemeClr val="bg1"/>
                </a:solidFill>
                <a:effectLst>
                  <a:outerShdw blurRad="50800" dist="38100" dir="8100000" algn="tr" rotWithShape="0">
                    <a:prstClr val="black">
                      <a:alpha val="40000"/>
                    </a:prstClr>
                  </a:outerShdw>
                </a:effectLst>
              </a:defRPr>
            </a:lvl1pPr>
          </a:lstStyle>
          <a:p>
            <a:pPr lvl="0"/>
            <a:r>
              <a:rPr lang="en-US"/>
              <a:t>Edit Master text styles</a:t>
            </a:r>
          </a:p>
        </p:txBody>
      </p:sp>
      <p:sp>
        <p:nvSpPr>
          <p:cNvPr id="2" name="Footer Placeholder 1"/>
          <p:cNvSpPr>
            <a:spLocks noGrp="1"/>
          </p:cNvSpPr>
          <p:nvPr>
            <p:ph type="ftr" sz="quarter" idx="15"/>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16"/>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31829030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arge call out + headline">
    <p:spTree>
      <p:nvGrpSpPr>
        <p:cNvPr id="1" name=""/>
        <p:cNvGrpSpPr/>
        <p:nvPr/>
      </p:nvGrpSpPr>
      <p:grpSpPr>
        <a:xfrm>
          <a:off x="0" y="0"/>
          <a:ext cx="0" cy="0"/>
          <a:chOff x="0" y="0"/>
          <a:chExt cx="0" cy="0"/>
        </a:xfrm>
      </p:grpSpPr>
      <p:sp>
        <p:nvSpPr>
          <p:cNvPr id="2" name="Title 1"/>
          <p:cNvSpPr>
            <a:spLocks noGrp="1"/>
          </p:cNvSpPr>
          <p:nvPr>
            <p:ph type="title"/>
          </p:nvPr>
        </p:nvSpPr>
        <p:spPr>
          <a:xfrm>
            <a:off x="609599" y="381001"/>
            <a:ext cx="8229601" cy="923920"/>
          </a:xfrm>
        </p:spPr>
        <p:txBody>
          <a:bodyPr/>
          <a:lstStyle/>
          <a:p>
            <a:r>
              <a:rPr lang="en-US"/>
              <a:t>Click to edit Master title style</a:t>
            </a:r>
            <a:endParaRPr lang="en-US" dirty="0"/>
          </a:p>
        </p:txBody>
      </p:sp>
      <p:sp>
        <p:nvSpPr>
          <p:cNvPr id="7" name="Text Placeholder 6"/>
          <p:cNvSpPr>
            <a:spLocks noGrp="1"/>
          </p:cNvSpPr>
          <p:nvPr>
            <p:ph type="body" sz="quarter" idx="13"/>
          </p:nvPr>
        </p:nvSpPr>
        <p:spPr>
          <a:xfrm>
            <a:off x="609600" y="1905000"/>
            <a:ext cx="8229600" cy="3962400"/>
          </a:xfrm>
        </p:spPr>
        <p:txBody>
          <a:bodyPr>
            <a:normAutofit/>
          </a:bodyPr>
          <a:lstStyle>
            <a:lvl1pPr>
              <a:defRPr sz="5000"/>
            </a:lvl1pPr>
          </a:lstStyle>
          <a:p>
            <a:pPr lvl="0"/>
            <a:r>
              <a:rPr lang="en-US"/>
              <a:t>Edit Master text styles</a:t>
            </a:r>
          </a:p>
        </p:txBody>
      </p:sp>
      <p:sp>
        <p:nvSpPr>
          <p:cNvPr id="8" name="Oval 7"/>
          <p:cNvSpPr/>
          <p:nvPr userDrawn="1"/>
        </p:nvSpPr>
        <p:spPr>
          <a:xfrm>
            <a:off x="-241739" y="2050134"/>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4"/>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5"/>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510980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sp>
        <p:nvSpPr>
          <p:cNvPr id="2" name="Footer Placeholder 1"/>
          <p:cNvSpPr>
            <a:spLocks noGrp="1"/>
          </p:cNvSpPr>
          <p:nvPr>
            <p:ph type="ftr" sz="quarter" idx="13"/>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4"/>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arge call out no headlin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381000"/>
            <a:ext cx="8229600" cy="5486400"/>
          </a:xfrm>
        </p:spPr>
        <p:txBody>
          <a:bodyPr>
            <a:normAutofit/>
          </a:bodyPr>
          <a:lstStyle>
            <a:lvl1pPr>
              <a:defRPr sz="5000"/>
            </a:lvl1pPr>
          </a:lstStyle>
          <a:p>
            <a:pPr lvl="0"/>
            <a:r>
              <a:rPr lang="en-US"/>
              <a:t>Edit Master text styles</a:t>
            </a:r>
          </a:p>
        </p:txBody>
      </p:sp>
      <p:sp>
        <p:nvSpPr>
          <p:cNvPr id="6" name="Oval 5"/>
          <p:cNvSpPr/>
          <p:nvPr userDrawn="1"/>
        </p:nvSpPr>
        <p:spPr>
          <a:xfrm>
            <a:off x="-241739" y="52613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4"/>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15"/>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1722286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text wide">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10969246"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0193602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text wide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10969246"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sp>
        <p:nvSpPr>
          <p:cNvPr id="4" name="Content Placeholder 3"/>
          <p:cNvSpPr>
            <a:spLocks noGrp="1"/>
          </p:cNvSpPr>
          <p:nvPr>
            <p:ph sz="quarter" idx="19"/>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33419849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0" y="1905000"/>
            <a:ext cx="5181600" cy="3962400"/>
          </a:xfrm>
        </p:spPr>
        <p:txBody>
          <a:bodyPr>
            <a:noAutofit/>
          </a:bodyPr>
          <a:lstStyle>
            <a:lvl7pPr>
              <a:defRPr baseline="0"/>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4058830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2 column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397247" y="1905000"/>
            <a:ext cx="5181600"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0" y="1905000"/>
            <a:ext cx="5181600" cy="3657600"/>
          </a:xfrm>
        </p:spPr>
        <p:txBody>
          <a:bodyPr bIns="182880">
            <a:noAutofit/>
          </a:bodyPr>
          <a:lstStyle>
            <a:lvl7pPr>
              <a:defRPr baseline="0"/>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19"/>
          </p:nvPr>
        </p:nvSpPr>
        <p:spPr>
          <a:xfrm>
            <a:off x="609600" y="5562600"/>
            <a:ext cx="10969625" cy="609600"/>
          </a:xfrm>
          <a:solidFill>
            <a:schemeClr val="tx2"/>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9268953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 image lef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09600" y="1905000"/>
            <a:ext cx="5181600" cy="3962400"/>
          </a:xfrm>
          <a:solidFill>
            <a:schemeClr val="accent4"/>
          </a:solidFill>
        </p:spPr>
        <p:txBody>
          <a:bodyPr/>
          <a:lstStyle/>
          <a:p>
            <a:r>
              <a:rPr lang="en-US"/>
              <a:t>Click icon to add picture</a:t>
            </a:r>
            <a:endParaRPr lang="en-US" dirty="0"/>
          </a:p>
        </p:txBody>
      </p:sp>
      <p:sp>
        <p:nvSpPr>
          <p:cNvPr id="6" name="Text Placeholder 5"/>
          <p:cNvSpPr>
            <a:spLocks noGrp="1"/>
          </p:cNvSpPr>
          <p:nvPr>
            <p:ph type="body" sz="quarter" idx="15"/>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6" hasCustomPrompt="1"/>
          </p:nvPr>
        </p:nvSpPr>
        <p:spPr>
          <a:xfrm>
            <a:off x="609600" y="5282625"/>
            <a:ext cx="5181600" cy="584775"/>
          </a:xfrm>
        </p:spPr>
        <p:txBody>
          <a:bodyPr lIns="182880" tIns="182880" rIns="182880" bIns="182880" anchor="b">
            <a:noAutofit/>
          </a:bodyPr>
          <a:lstStyle>
            <a:lvl1pPr>
              <a:defRPr sz="16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17620761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 image righ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397247" y="1905000"/>
            <a:ext cx="5181600" cy="3974128"/>
          </a:xfrm>
          <a:solidFill>
            <a:schemeClr val="accent4"/>
          </a:solidFill>
        </p:spPr>
        <p:txBody>
          <a:bodyPr/>
          <a:lstStyle/>
          <a:p>
            <a:r>
              <a:rPr lang="en-US"/>
              <a:t>Click icon to add picture</a:t>
            </a:r>
            <a:endParaRPr lang="en-US" dirty="0"/>
          </a:p>
        </p:txBody>
      </p:sp>
      <p:sp>
        <p:nvSpPr>
          <p:cNvPr id="6" name="Text Placeholder 5"/>
          <p:cNvSpPr>
            <a:spLocks noGrp="1"/>
          </p:cNvSpPr>
          <p:nvPr>
            <p:ph type="body" sz="quarter" idx="15"/>
          </p:nvPr>
        </p:nvSpPr>
        <p:spPr>
          <a:xfrm>
            <a:off x="609600" y="1905000"/>
            <a:ext cx="5181600" cy="3968264"/>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6" hasCustomPrompt="1"/>
          </p:nvPr>
        </p:nvSpPr>
        <p:spPr>
          <a:xfrm>
            <a:off x="6397247" y="5263575"/>
            <a:ext cx="5181600" cy="615553"/>
          </a:xfrm>
        </p:spPr>
        <p:txBody>
          <a:bodyPr lIns="182880" tIns="182880" rIns="182880" bIns="182880" anchor="b">
            <a:noAutofit/>
          </a:bodyPr>
          <a:lstStyle>
            <a:lvl1pPr>
              <a:defRPr sz="16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16833700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ll out + image left">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09600" y="1905000"/>
            <a:ext cx="5181600" cy="3965448"/>
          </a:xfrm>
          <a:solidFill>
            <a:schemeClr val="accent4"/>
          </a:solidFill>
        </p:spPr>
        <p:txBody>
          <a:bodyPr/>
          <a:lstStyle>
            <a:lvl1pPr>
              <a:defRPr>
                <a:solidFill>
                  <a:schemeClr val="tx1"/>
                </a:solidFill>
              </a:defRPr>
            </a:lvl1pPr>
          </a:lstStyle>
          <a:p>
            <a:r>
              <a:rPr lang="en-US"/>
              <a:t>Click icon to add picture</a:t>
            </a:r>
            <a:endParaRPr lang="en-US" dirty="0"/>
          </a:p>
        </p:txBody>
      </p:sp>
      <p:sp>
        <p:nvSpPr>
          <p:cNvPr id="6" name="Text Placeholder 5"/>
          <p:cNvSpPr>
            <a:spLocks noGrp="1"/>
          </p:cNvSpPr>
          <p:nvPr>
            <p:ph type="body" sz="quarter" idx="15"/>
          </p:nvPr>
        </p:nvSpPr>
        <p:spPr>
          <a:xfrm>
            <a:off x="6397247" y="1905000"/>
            <a:ext cx="5181600" cy="3965448"/>
          </a:xfrm>
          <a:solidFill>
            <a:schemeClr val="tx2"/>
          </a:solidFill>
        </p:spPr>
        <p:txBody>
          <a:bodyPr lIns="365760" tIns="365760" rIns="365760" bIns="365760"/>
          <a:lstStyle>
            <a:lvl1pPr>
              <a:defRPr b="0">
                <a:solidFill>
                  <a:schemeClr val="bg1"/>
                </a:solidFill>
              </a:defRPr>
            </a:lvl1pPr>
            <a:lvl3pPr>
              <a:defRPr>
                <a:solidFill>
                  <a:schemeClr val="tx1"/>
                </a:solidFill>
              </a:defRPr>
            </a:lvl3pPr>
            <a:lvl4pPr>
              <a:defRPr>
                <a:solidFill>
                  <a:schemeClr val="tx1"/>
                </a:solidFill>
              </a:defRPr>
            </a:lvl4pPr>
            <a:lvl5pPr>
              <a:defRPr baseline="0">
                <a:solidFill>
                  <a:schemeClr val="tx1"/>
                </a:solidFill>
              </a:defRPr>
            </a:lvl5pPr>
          </a:lstStyle>
          <a:p>
            <a:pPr lvl="0"/>
            <a:r>
              <a:rPr lang="en-US"/>
              <a:t>Edit Master text styles</a:t>
            </a:r>
          </a:p>
        </p:txBody>
      </p:sp>
      <p:sp>
        <p:nvSpPr>
          <p:cNvPr id="7" name="Text Placeholder 6"/>
          <p:cNvSpPr>
            <a:spLocks noGrp="1"/>
          </p:cNvSpPr>
          <p:nvPr>
            <p:ph type="body" sz="quarter" idx="16" hasCustomPrompt="1"/>
          </p:nvPr>
        </p:nvSpPr>
        <p:spPr>
          <a:xfrm>
            <a:off x="609600" y="5285673"/>
            <a:ext cx="5181599" cy="584775"/>
          </a:xfrm>
        </p:spPr>
        <p:txBody>
          <a:bodyPr lIns="182880" tIns="182880" rIns="182880" bIns="182880">
            <a:noAutofit/>
          </a:bodyPr>
          <a:lstStyle>
            <a:lvl1pPr>
              <a:defRPr sz="16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9" name="Slide Number Placeholder 8"/>
          <p:cNvSpPr>
            <a:spLocks noGrp="1"/>
          </p:cNvSpPr>
          <p:nvPr>
            <p:ph type="sldNum" sz="quarter" idx="18"/>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4253878450"/>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ll out + image right">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397247" y="1910444"/>
            <a:ext cx="5181600" cy="3956955"/>
          </a:xfrm>
          <a:solidFill>
            <a:schemeClr val="accent4"/>
          </a:solidFill>
        </p:spPr>
        <p:txBody>
          <a:bodyPr/>
          <a:lstStyle/>
          <a:p>
            <a:r>
              <a:rPr lang="en-US"/>
              <a:t>Click icon to add picture</a:t>
            </a:r>
            <a:endParaRPr lang="en-US" dirty="0"/>
          </a:p>
        </p:txBody>
      </p:sp>
      <p:sp>
        <p:nvSpPr>
          <p:cNvPr id="9" name="Text Placeholder 8"/>
          <p:cNvSpPr>
            <a:spLocks noGrp="1"/>
          </p:cNvSpPr>
          <p:nvPr>
            <p:ph type="body" sz="quarter" idx="16" hasCustomPrompt="1"/>
          </p:nvPr>
        </p:nvSpPr>
        <p:spPr>
          <a:xfrm>
            <a:off x="6397247" y="5282625"/>
            <a:ext cx="5181600" cy="584775"/>
          </a:xfrm>
        </p:spPr>
        <p:txBody>
          <a:bodyPr lIns="182880" tIns="182880" rIns="182880" bIns="182880" anchor="b">
            <a:noAutofit/>
          </a:bodyPr>
          <a:lstStyle>
            <a:lvl1pPr>
              <a:defRPr sz="14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6" name="Text Placeholder 5"/>
          <p:cNvSpPr>
            <a:spLocks noGrp="1"/>
          </p:cNvSpPr>
          <p:nvPr>
            <p:ph type="body" sz="quarter" idx="17"/>
          </p:nvPr>
        </p:nvSpPr>
        <p:spPr>
          <a:xfrm>
            <a:off x="609600" y="1905000"/>
            <a:ext cx="5486400" cy="3962400"/>
          </a:xfrm>
          <a:solidFill>
            <a:schemeClr val="tx2"/>
          </a:solidFill>
        </p:spPr>
        <p:txBody>
          <a:bodyPr lIns="365760" tIns="365760" rIns="365760" bIns="365760"/>
          <a:lstStyle>
            <a:lvl1pPr>
              <a:defRPr b="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baseline="0">
                <a:solidFill>
                  <a:schemeClr val="tx1"/>
                </a:solidFill>
              </a:defRPr>
            </a:lvl6pPr>
            <a:lvl7pPr>
              <a:defRPr baseline="0">
                <a:solidFill>
                  <a:schemeClr val="tx1"/>
                </a:solidFill>
              </a:defRPr>
            </a:lvl7pPr>
            <a:lvl8pPr>
              <a:defRPr>
                <a:solidFill>
                  <a:schemeClr val="tx1"/>
                </a:solidFill>
              </a:defRPr>
            </a:lvl8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9"/>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3635985261"/>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3 column">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8222494" y="1907406"/>
            <a:ext cx="3356353"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9"/>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4160618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image">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609600" y="381000"/>
            <a:ext cx="10972800" cy="5791200"/>
          </a:xfrm>
          <a:solidFill>
            <a:schemeClr val="accent4"/>
          </a:solidFill>
        </p:spPr>
        <p:txBody>
          <a:bodyPr>
            <a:normAutofit/>
          </a:bodyPr>
          <a:lstStyle>
            <a:lvl1pPr>
              <a:defRPr sz="1800">
                <a:solidFill>
                  <a:schemeClr val="bg1"/>
                </a:solidFill>
              </a:defRPr>
            </a:lvl1pPr>
          </a:lstStyle>
          <a:p>
            <a:r>
              <a:rPr lang="en-US"/>
              <a:t>Click icon to add picture</a:t>
            </a:r>
            <a:endParaRPr lang="en-US" dirty="0"/>
          </a:p>
        </p:txBody>
      </p:sp>
      <p:sp>
        <p:nvSpPr>
          <p:cNvPr id="7" name="Text Placeholder 7"/>
          <p:cNvSpPr>
            <a:spLocks noGrp="1"/>
          </p:cNvSpPr>
          <p:nvPr>
            <p:ph type="body" sz="quarter" idx="12"/>
          </p:nvPr>
        </p:nvSpPr>
        <p:spPr>
          <a:xfrm>
            <a:off x="914400" y="685800"/>
            <a:ext cx="5181600" cy="2743200"/>
          </a:xfrm>
        </p:spPr>
        <p:txBody>
          <a:bodyPr>
            <a:normAutofit/>
          </a:bodyPr>
          <a:lstStyle>
            <a:lvl1pPr>
              <a:defRPr sz="4800">
                <a:solidFill>
                  <a:schemeClr val="bg1"/>
                </a:solidFill>
                <a:effectLst>
                  <a:outerShdw blurRad="50800" dist="38100" dir="8100000" algn="tr" rotWithShape="0">
                    <a:prstClr val="black">
                      <a:alpha val="40000"/>
                    </a:prstClr>
                  </a:outerShdw>
                </a:effectLst>
              </a:defRPr>
            </a:lvl1pPr>
          </a:lstStyle>
          <a:p>
            <a:pPr lvl="0"/>
            <a:r>
              <a:rPr lang="en-US"/>
              <a:t>Edit Master text styles</a:t>
            </a:r>
          </a:p>
        </p:txBody>
      </p:sp>
      <p:sp>
        <p:nvSpPr>
          <p:cNvPr id="2" name="Footer Placeholder 1"/>
          <p:cNvSpPr>
            <a:spLocks noGrp="1"/>
          </p:cNvSpPr>
          <p:nvPr>
            <p:ph type="ftr" sz="quarter" idx="15"/>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16"/>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3 column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8222494" y="1907406"/>
            <a:ext cx="3356353"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9"/>
          </p:nvPr>
        </p:nvSpPr>
        <p:spPr/>
        <p:txBody>
          <a:bodyPr/>
          <a:lstStyle/>
          <a:p>
            <a:fld id="{B6D1532F-61F1-B941-ACDF-6BC65E0B4055}" type="slidenum">
              <a:rPr lang="en-US" smtClean="0"/>
              <a:pPr/>
              <a:t>‹#›</a:t>
            </a:fld>
            <a:endParaRPr lang="en-US" dirty="0"/>
          </a:p>
        </p:txBody>
      </p:sp>
      <p:sp>
        <p:nvSpPr>
          <p:cNvPr id="10" name="Content Placeholder 3"/>
          <p:cNvSpPr>
            <a:spLocks noGrp="1"/>
          </p:cNvSpPr>
          <p:nvPr>
            <p:ph sz="quarter" idx="20"/>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6027889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3 column">
    <p:spTree>
      <p:nvGrpSpPr>
        <p:cNvPr id="1" name=""/>
        <p:cNvGrpSpPr/>
        <p:nvPr/>
      </p:nvGrpSpPr>
      <p:grpSpPr>
        <a:xfrm>
          <a:off x="0" y="0"/>
          <a:ext cx="0" cy="0"/>
          <a:chOff x="0" y="0"/>
          <a:chExt cx="0" cy="0"/>
        </a:xfrm>
      </p:grpSpPr>
      <p:sp>
        <p:nvSpPr>
          <p:cNvPr id="7" name="Picture Placeholder 6"/>
          <p:cNvSpPr>
            <a:spLocks noGrp="1"/>
          </p:cNvSpPr>
          <p:nvPr>
            <p:ph type="pic" sz="quarter" idx="18"/>
          </p:nvPr>
        </p:nvSpPr>
        <p:spPr>
          <a:xfrm>
            <a:off x="607823" y="1905000"/>
            <a:ext cx="3352800" cy="3962400"/>
          </a:xfrm>
          <a:solidFill>
            <a:schemeClr val="accent4"/>
          </a:solidFill>
        </p:spPr>
        <p:txBody>
          <a:bodyPr/>
          <a:lstStyle/>
          <a:p>
            <a:r>
              <a:rPr lang="en-US"/>
              <a:t>Click icon to add picture</a:t>
            </a:r>
            <a:endParaRPr lang="en-US" dirty="0"/>
          </a:p>
        </p:txBody>
      </p:sp>
      <p:sp>
        <p:nvSpPr>
          <p:cNvPr id="11" name="Picture Placeholder 6"/>
          <p:cNvSpPr>
            <a:spLocks noGrp="1"/>
          </p:cNvSpPr>
          <p:nvPr>
            <p:ph type="pic" sz="quarter" idx="19"/>
          </p:nvPr>
        </p:nvSpPr>
        <p:spPr>
          <a:xfrm>
            <a:off x="4417823" y="1905000"/>
            <a:ext cx="3352800"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0"/>
          </p:nvPr>
        </p:nvSpPr>
        <p:spPr>
          <a:xfrm>
            <a:off x="8229600" y="1905000"/>
            <a:ext cx="3352800" cy="3962400"/>
          </a:xfrm>
          <a:solidFill>
            <a:schemeClr val="accent4"/>
          </a:solidFill>
        </p:spPr>
        <p:txBody>
          <a:bodyPr/>
          <a:lstStyle/>
          <a:p>
            <a:r>
              <a:rPr lang="en-US"/>
              <a:t>Click icon to add picture</a:t>
            </a:r>
            <a:endParaRPr lang="en-US" dirty="0"/>
          </a:p>
        </p:txBody>
      </p:sp>
      <p:sp>
        <p:nvSpPr>
          <p:cNvPr id="14" name="Text Placeholder 8"/>
          <p:cNvSpPr>
            <a:spLocks noGrp="1"/>
          </p:cNvSpPr>
          <p:nvPr>
            <p:ph type="body" sz="quarter" idx="16" hasCustomPrompt="1"/>
          </p:nvPr>
        </p:nvSpPr>
        <p:spPr>
          <a:xfrm>
            <a:off x="607823"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5" name="Text Placeholder 8"/>
          <p:cNvSpPr>
            <a:spLocks noGrp="1"/>
          </p:cNvSpPr>
          <p:nvPr>
            <p:ph type="body" sz="quarter" idx="21" hasCustomPrompt="1"/>
          </p:nvPr>
        </p:nvSpPr>
        <p:spPr>
          <a:xfrm>
            <a:off x="4417823"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a:t>Image caption</a:t>
            </a:r>
            <a:endParaRPr lang="en-US" dirty="0"/>
          </a:p>
        </p:txBody>
      </p:sp>
      <p:sp>
        <p:nvSpPr>
          <p:cNvPr id="16" name="Text Placeholder 8"/>
          <p:cNvSpPr>
            <a:spLocks noGrp="1"/>
          </p:cNvSpPr>
          <p:nvPr>
            <p:ph type="body" sz="quarter" idx="22" hasCustomPrompt="1"/>
          </p:nvPr>
        </p:nvSpPr>
        <p:spPr>
          <a:xfrm>
            <a:off x="8226047"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4"/>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4876492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column text + images A">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1" y="1905000"/>
            <a:ext cx="3352800" cy="3970526"/>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6"/>
          <p:cNvSpPr>
            <a:spLocks noGrp="1"/>
          </p:cNvSpPr>
          <p:nvPr>
            <p:ph type="pic" sz="quarter" idx="19"/>
          </p:nvPr>
        </p:nvSpPr>
        <p:spPr>
          <a:xfrm>
            <a:off x="4419600" y="1905000"/>
            <a:ext cx="3352800" cy="3970526"/>
          </a:xfrm>
          <a:solidFill>
            <a:schemeClr val="accent4"/>
          </a:solidFill>
        </p:spPr>
        <p:txBody>
          <a:bodyPr/>
          <a:lstStyle/>
          <a:p>
            <a:r>
              <a:rPr lang="en-US"/>
              <a:t>Click icon to add picture</a:t>
            </a:r>
            <a:endParaRPr lang="en-US" dirty="0"/>
          </a:p>
        </p:txBody>
      </p:sp>
      <p:sp>
        <p:nvSpPr>
          <p:cNvPr id="11" name="Picture Placeholder 6"/>
          <p:cNvSpPr>
            <a:spLocks noGrp="1"/>
          </p:cNvSpPr>
          <p:nvPr>
            <p:ph type="pic" sz="quarter" idx="20"/>
          </p:nvPr>
        </p:nvSpPr>
        <p:spPr>
          <a:xfrm>
            <a:off x="8229600" y="1905000"/>
            <a:ext cx="3352800" cy="3970526"/>
          </a:xfrm>
          <a:solidFill>
            <a:schemeClr val="accent4"/>
          </a:solidFill>
        </p:spPr>
        <p:txBody>
          <a:bodyPr/>
          <a:lstStyle/>
          <a:p>
            <a:r>
              <a:rPr lang="en-US"/>
              <a:t>Click icon to add picture</a:t>
            </a:r>
            <a:endParaRPr lang="en-US" dirty="0"/>
          </a:p>
        </p:txBody>
      </p:sp>
      <p:sp>
        <p:nvSpPr>
          <p:cNvPr id="13" name="Text Placeholder 8"/>
          <p:cNvSpPr>
            <a:spLocks noGrp="1"/>
          </p:cNvSpPr>
          <p:nvPr>
            <p:ph type="body" sz="quarter" idx="21" hasCustomPrompt="1"/>
          </p:nvPr>
        </p:nvSpPr>
        <p:spPr>
          <a:xfrm>
            <a:off x="4419600" y="5290751"/>
            <a:ext cx="3352800" cy="584775"/>
          </a:xfrm>
          <a:effectLst/>
        </p:spPr>
        <p:txBody>
          <a:bodyPr lIns="182880" tIns="182880" rIns="182880" bIns="182880" anchor="b">
            <a:norm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4" name="Text Placeholder 8"/>
          <p:cNvSpPr>
            <a:spLocks noGrp="1"/>
          </p:cNvSpPr>
          <p:nvPr>
            <p:ph type="body" sz="quarter" idx="22" hasCustomPrompt="1"/>
          </p:nvPr>
        </p:nvSpPr>
        <p:spPr>
          <a:xfrm>
            <a:off x="8229600" y="5290751"/>
            <a:ext cx="3352800" cy="584775"/>
          </a:xfrm>
          <a:effectLst/>
        </p:spPr>
        <p:txBody>
          <a:bodyPr lIns="182880" tIns="182880" rIns="182880" bIns="182880" anchor="b">
            <a:norm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a:t>Image caption</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4"/>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18838325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column text + image ">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6"/>
          <p:cNvSpPr>
            <a:spLocks noGrp="1"/>
          </p:cNvSpPr>
          <p:nvPr>
            <p:ph type="pic" sz="quarter" idx="20"/>
          </p:nvPr>
        </p:nvSpPr>
        <p:spPr>
          <a:xfrm>
            <a:off x="8229600" y="1905000"/>
            <a:ext cx="3352800" cy="3962400"/>
          </a:xfrm>
          <a:solidFill>
            <a:schemeClr val="accent4"/>
          </a:solidFill>
        </p:spPr>
        <p:txBody>
          <a:bodyPr>
            <a:noAutofit/>
          </a:bodyPr>
          <a:lstStyle/>
          <a:p>
            <a:r>
              <a:rPr lang="en-US"/>
              <a:t>Click icon to add picture</a:t>
            </a:r>
            <a:endParaRPr lang="en-US" dirty="0"/>
          </a:p>
        </p:txBody>
      </p:sp>
      <p:sp>
        <p:nvSpPr>
          <p:cNvPr id="11" name="Text Placeholder 8"/>
          <p:cNvSpPr>
            <a:spLocks noGrp="1"/>
          </p:cNvSpPr>
          <p:nvPr>
            <p:ph type="body" sz="quarter" idx="22" hasCustomPrompt="1"/>
          </p:nvPr>
        </p:nvSpPr>
        <p:spPr>
          <a:xfrm>
            <a:off x="8226047" y="5282626"/>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24"/>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4346808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 column tex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411224"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2564020" cy="3962400"/>
          </a:xfrm>
        </p:spPr>
        <p:txBody>
          <a:bodyPr>
            <a:noAutofit/>
          </a:bodyPr>
          <a:lstStyle>
            <a:lvl1pPr>
              <a:defRPr sz="2800"/>
            </a:lvl1pPr>
            <a:lvl7pPr>
              <a:defRPr>
                <a:solidFill>
                  <a:srgbClr val="929D96"/>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5564"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5"/>
          <p:cNvSpPr>
            <a:spLocks noGrp="1"/>
          </p:cNvSpPr>
          <p:nvPr>
            <p:ph type="body" sz="quarter" idx="18"/>
          </p:nvPr>
        </p:nvSpPr>
        <p:spPr>
          <a:xfrm>
            <a:off x="9019903"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20"/>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9673389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 column text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411224"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2564020" cy="3657599"/>
          </a:xfrm>
        </p:spPr>
        <p:txBody>
          <a:bodyPr>
            <a:noAutofit/>
          </a:bodyPr>
          <a:lstStyle>
            <a:lvl1pPr>
              <a:defRPr sz="2800"/>
            </a:lvl1pPr>
            <a:lvl7pPr>
              <a:defRPr>
                <a:solidFill>
                  <a:srgbClr val="929D96"/>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5564"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5"/>
          <p:cNvSpPr>
            <a:spLocks noGrp="1"/>
          </p:cNvSpPr>
          <p:nvPr>
            <p:ph type="body" sz="quarter" idx="18"/>
          </p:nvPr>
        </p:nvSpPr>
        <p:spPr>
          <a:xfrm>
            <a:off x="9019903"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20"/>
          </p:nvPr>
        </p:nvSpPr>
        <p:spPr/>
        <p:txBody>
          <a:bodyPr/>
          <a:lstStyle/>
          <a:p>
            <a:fld id="{B6D1532F-61F1-B941-ACDF-6BC65E0B4055}" type="slidenum">
              <a:rPr lang="en-US" smtClean="0"/>
              <a:pPr/>
              <a:t>‹#›</a:t>
            </a:fld>
            <a:endParaRPr lang="en-US" dirty="0"/>
          </a:p>
        </p:txBody>
      </p:sp>
      <p:sp>
        <p:nvSpPr>
          <p:cNvPr id="11"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14191698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11" name="Picture Placeholder 6"/>
          <p:cNvSpPr>
            <a:spLocks noGrp="1"/>
          </p:cNvSpPr>
          <p:nvPr>
            <p:ph type="pic" sz="quarter" idx="20"/>
          </p:nvPr>
        </p:nvSpPr>
        <p:spPr>
          <a:xfrm>
            <a:off x="9016465" y="1905000"/>
            <a:ext cx="2566737"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1"/>
          </p:nvPr>
        </p:nvSpPr>
        <p:spPr>
          <a:xfrm>
            <a:off x="3412981" y="1905000"/>
            <a:ext cx="2566737" cy="3962400"/>
          </a:xfrm>
          <a:solidFill>
            <a:schemeClr val="accent4"/>
          </a:solidFill>
        </p:spPr>
        <p:txBody>
          <a:bodyPr/>
          <a:lstStyle/>
          <a:p>
            <a:r>
              <a:rPr lang="en-US"/>
              <a:t>Click icon to add picture</a:t>
            </a:r>
            <a:endParaRPr lang="en-US" dirty="0"/>
          </a:p>
        </p:txBody>
      </p:sp>
      <p:sp>
        <p:nvSpPr>
          <p:cNvPr id="14" name="Text Placeholder 8"/>
          <p:cNvSpPr>
            <a:spLocks noGrp="1"/>
          </p:cNvSpPr>
          <p:nvPr>
            <p:ph type="body" sz="quarter" idx="22" hasCustomPrompt="1"/>
          </p:nvPr>
        </p:nvSpPr>
        <p:spPr>
          <a:xfrm>
            <a:off x="901468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5" name="Text Placeholder 8"/>
          <p:cNvSpPr>
            <a:spLocks noGrp="1"/>
          </p:cNvSpPr>
          <p:nvPr>
            <p:ph type="body" sz="quarter" idx="23" hasCustomPrompt="1"/>
          </p:nvPr>
        </p:nvSpPr>
        <p:spPr>
          <a:xfrm>
            <a:off x="3411204"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6" name="Picture Placeholder 6"/>
          <p:cNvSpPr>
            <a:spLocks noGrp="1"/>
          </p:cNvSpPr>
          <p:nvPr>
            <p:ph type="pic" sz="quarter" idx="24"/>
          </p:nvPr>
        </p:nvSpPr>
        <p:spPr>
          <a:xfrm>
            <a:off x="613955" y="1905000"/>
            <a:ext cx="2566737" cy="3962400"/>
          </a:xfrm>
          <a:solidFill>
            <a:schemeClr val="accent4"/>
          </a:solidFill>
        </p:spPr>
        <p:txBody>
          <a:bodyPr/>
          <a:lstStyle/>
          <a:p>
            <a:r>
              <a:rPr lang="en-US"/>
              <a:t>Click icon to add picture</a:t>
            </a:r>
            <a:endParaRPr lang="en-US" dirty="0"/>
          </a:p>
        </p:txBody>
      </p:sp>
      <p:sp>
        <p:nvSpPr>
          <p:cNvPr id="17" name="Text Placeholder 8"/>
          <p:cNvSpPr>
            <a:spLocks noGrp="1"/>
          </p:cNvSpPr>
          <p:nvPr>
            <p:ph type="body" sz="quarter" idx="25" hasCustomPrompt="1"/>
          </p:nvPr>
        </p:nvSpPr>
        <p:spPr>
          <a:xfrm>
            <a:off x="61217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8" name="Picture Placeholder 6"/>
          <p:cNvSpPr>
            <a:spLocks noGrp="1"/>
          </p:cNvSpPr>
          <p:nvPr>
            <p:ph type="pic" sz="quarter" idx="26"/>
          </p:nvPr>
        </p:nvSpPr>
        <p:spPr>
          <a:xfrm>
            <a:off x="6217439" y="1905000"/>
            <a:ext cx="2566737" cy="3962400"/>
          </a:xfrm>
          <a:solidFill>
            <a:schemeClr val="accent4"/>
          </a:solidFill>
        </p:spPr>
        <p:txBody>
          <a:bodyPr/>
          <a:lstStyle/>
          <a:p>
            <a:r>
              <a:rPr lang="en-US"/>
              <a:t>Click icon to add picture</a:t>
            </a:r>
            <a:endParaRPr lang="en-US" dirty="0"/>
          </a:p>
        </p:txBody>
      </p:sp>
      <p:sp>
        <p:nvSpPr>
          <p:cNvPr id="19" name="Text Placeholder 8"/>
          <p:cNvSpPr>
            <a:spLocks noGrp="1"/>
          </p:cNvSpPr>
          <p:nvPr>
            <p:ph type="body" sz="quarter" idx="27" hasCustomPrompt="1"/>
          </p:nvPr>
        </p:nvSpPr>
        <p:spPr>
          <a:xfrm>
            <a:off x="6215662"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9"/>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35290312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 column text + images">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1" y="1905000"/>
            <a:ext cx="2564020" cy="3962400"/>
          </a:xfrm>
        </p:spPr>
        <p:txBody>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0368" y="1905000"/>
            <a:ext cx="2566737" cy="3962400"/>
          </a:xfrm>
        </p:spPr>
        <p:txBody>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p:cNvSpPr>
            <a:spLocks noGrp="1"/>
          </p:cNvSpPr>
          <p:nvPr>
            <p:ph type="pic" sz="quarter" idx="20"/>
          </p:nvPr>
        </p:nvSpPr>
        <p:spPr>
          <a:xfrm>
            <a:off x="9012110" y="1905000"/>
            <a:ext cx="2566737"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1"/>
          </p:nvPr>
        </p:nvSpPr>
        <p:spPr>
          <a:xfrm>
            <a:off x="3408626" y="1905000"/>
            <a:ext cx="2566737" cy="3962400"/>
          </a:xfrm>
          <a:solidFill>
            <a:schemeClr val="accent4"/>
          </a:solidFill>
        </p:spPr>
        <p:txBody>
          <a:bodyPr/>
          <a:lstStyle/>
          <a:p>
            <a:r>
              <a:rPr lang="en-US"/>
              <a:t>Click icon to add picture</a:t>
            </a:r>
            <a:endParaRPr lang="en-US" dirty="0"/>
          </a:p>
        </p:txBody>
      </p:sp>
      <p:sp>
        <p:nvSpPr>
          <p:cNvPr id="16" name="Text Placeholder 8"/>
          <p:cNvSpPr>
            <a:spLocks noGrp="1"/>
          </p:cNvSpPr>
          <p:nvPr>
            <p:ph type="body" sz="quarter" idx="22" hasCustomPrompt="1"/>
          </p:nvPr>
        </p:nvSpPr>
        <p:spPr>
          <a:xfrm>
            <a:off x="901468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7" name="Text Placeholder 8"/>
          <p:cNvSpPr>
            <a:spLocks noGrp="1"/>
          </p:cNvSpPr>
          <p:nvPr>
            <p:ph type="body" sz="quarter" idx="23" hasCustomPrompt="1"/>
          </p:nvPr>
        </p:nvSpPr>
        <p:spPr>
          <a:xfrm>
            <a:off x="3411204"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24"/>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25"/>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729331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 chart right">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400800"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1906854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 chart right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5181600"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400800" y="1905000"/>
            <a:ext cx="5178425" cy="3657600"/>
          </a:xfrm>
        </p:spPr>
        <p:txBody>
          <a:bodyPr bIns="182880"/>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144728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call out + headline">
    <p:spTree>
      <p:nvGrpSpPr>
        <p:cNvPr id="1" name=""/>
        <p:cNvGrpSpPr/>
        <p:nvPr/>
      </p:nvGrpSpPr>
      <p:grpSpPr>
        <a:xfrm>
          <a:off x="0" y="0"/>
          <a:ext cx="0" cy="0"/>
          <a:chOff x="0" y="0"/>
          <a:chExt cx="0" cy="0"/>
        </a:xfrm>
      </p:grpSpPr>
      <p:sp>
        <p:nvSpPr>
          <p:cNvPr id="2" name="Title 1"/>
          <p:cNvSpPr>
            <a:spLocks noGrp="1"/>
          </p:cNvSpPr>
          <p:nvPr>
            <p:ph type="title"/>
          </p:nvPr>
        </p:nvSpPr>
        <p:spPr>
          <a:xfrm>
            <a:off x="609599" y="381001"/>
            <a:ext cx="8229601" cy="923920"/>
          </a:xfrm>
        </p:spPr>
        <p:txBody>
          <a:bodyPr/>
          <a:lstStyle/>
          <a:p>
            <a:r>
              <a:rPr lang="en-US"/>
              <a:t>Click to edit Master title style</a:t>
            </a:r>
            <a:endParaRPr lang="en-US" dirty="0"/>
          </a:p>
        </p:txBody>
      </p:sp>
      <p:sp>
        <p:nvSpPr>
          <p:cNvPr id="7" name="Text Placeholder 6"/>
          <p:cNvSpPr>
            <a:spLocks noGrp="1"/>
          </p:cNvSpPr>
          <p:nvPr>
            <p:ph type="body" sz="quarter" idx="13"/>
          </p:nvPr>
        </p:nvSpPr>
        <p:spPr>
          <a:xfrm>
            <a:off x="609600" y="1905000"/>
            <a:ext cx="8229600" cy="3962400"/>
          </a:xfrm>
        </p:spPr>
        <p:txBody>
          <a:bodyPr>
            <a:normAutofit/>
          </a:bodyPr>
          <a:lstStyle>
            <a:lvl1pPr>
              <a:defRPr sz="5000"/>
            </a:lvl1pPr>
          </a:lstStyle>
          <a:p>
            <a:pPr lvl="0"/>
            <a:r>
              <a:rPr lang="en-US"/>
              <a:t>Edit Master text styles</a:t>
            </a:r>
          </a:p>
        </p:txBody>
      </p:sp>
      <p:sp>
        <p:nvSpPr>
          <p:cNvPr id="8" name="Oval 7"/>
          <p:cNvSpPr/>
          <p:nvPr userDrawn="1"/>
        </p:nvSpPr>
        <p:spPr>
          <a:xfrm>
            <a:off x="-241739" y="2050134"/>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4"/>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5"/>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 chart left">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12775"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10409742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 chart left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397247" y="1905000"/>
            <a:ext cx="5181600" cy="3657599"/>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12775" y="1905000"/>
            <a:ext cx="5178425" cy="3657599"/>
          </a:xfrm>
        </p:spPr>
        <p:txBody>
          <a:bodyPr bIns="182880"/>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8411072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7" name="Chart Placeholder 6"/>
          <p:cNvSpPr>
            <a:spLocks noGrp="1"/>
          </p:cNvSpPr>
          <p:nvPr>
            <p:ph type="chart" sz="quarter" idx="17"/>
          </p:nvPr>
        </p:nvSpPr>
        <p:spPr>
          <a:xfrm>
            <a:off x="6400800" y="1905000"/>
            <a:ext cx="5178425" cy="3962400"/>
          </a:xfrm>
        </p:spPr>
        <p:txBody>
          <a:bodyPr/>
          <a:lstStyle/>
          <a:p>
            <a:r>
              <a:rPr lang="en-US"/>
              <a:t>Click icon to add chart</a:t>
            </a:r>
            <a:endParaRPr lang="en-US" dirty="0"/>
          </a:p>
        </p:txBody>
      </p:sp>
      <p:sp>
        <p:nvSpPr>
          <p:cNvPr id="8" name="Chart Placeholder 6"/>
          <p:cNvSpPr>
            <a:spLocks noGrp="1"/>
          </p:cNvSpPr>
          <p:nvPr>
            <p:ph type="chart" sz="quarter" idx="18"/>
          </p:nvPr>
        </p:nvSpPr>
        <p:spPr>
          <a:xfrm>
            <a:off x="609600"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0"/>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34070086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charts + takeaway">
    <p:spTree>
      <p:nvGrpSpPr>
        <p:cNvPr id="1" name=""/>
        <p:cNvGrpSpPr/>
        <p:nvPr/>
      </p:nvGrpSpPr>
      <p:grpSpPr>
        <a:xfrm>
          <a:off x="0" y="0"/>
          <a:ext cx="0" cy="0"/>
          <a:chOff x="0" y="0"/>
          <a:chExt cx="0" cy="0"/>
        </a:xfrm>
      </p:grpSpPr>
      <p:sp>
        <p:nvSpPr>
          <p:cNvPr id="7" name="Chart Placeholder 6"/>
          <p:cNvSpPr>
            <a:spLocks noGrp="1"/>
          </p:cNvSpPr>
          <p:nvPr>
            <p:ph type="chart" sz="quarter" idx="17"/>
          </p:nvPr>
        </p:nvSpPr>
        <p:spPr>
          <a:xfrm>
            <a:off x="6400800" y="1905000"/>
            <a:ext cx="5178425" cy="3657600"/>
          </a:xfrm>
        </p:spPr>
        <p:txBody>
          <a:bodyPr/>
          <a:lstStyle/>
          <a:p>
            <a:r>
              <a:rPr lang="en-US"/>
              <a:t>Click icon to add chart</a:t>
            </a:r>
            <a:endParaRPr lang="en-US" dirty="0"/>
          </a:p>
        </p:txBody>
      </p:sp>
      <p:sp>
        <p:nvSpPr>
          <p:cNvPr id="8" name="Chart Placeholder 6"/>
          <p:cNvSpPr>
            <a:spLocks noGrp="1"/>
          </p:cNvSpPr>
          <p:nvPr>
            <p:ph type="chart" sz="quarter" idx="18"/>
          </p:nvPr>
        </p:nvSpPr>
        <p:spPr>
          <a:xfrm>
            <a:off x="609600" y="1905000"/>
            <a:ext cx="5178425" cy="36576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20"/>
          </p:nvPr>
        </p:nvSpPr>
        <p:spPr/>
        <p:txBody>
          <a:bodyPr/>
          <a:lstStyle/>
          <a:p>
            <a:fld id="{B6D1532F-61F1-B941-ACDF-6BC65E0B4055}" type="slidenum">
              <a:rPr lang="en-US" smtClean="0"/>
              <a:pPr/>
              <a:t>‹#›</a:t>
            </a:fld>
            <a:endParaRPr lang="en-US" dirty="0"/>
          </a:p>
        </p:txBody>
      </p:sp>
      <p:sp>
        <p:nvSpPr>
          <p:cNvPr id="9"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22739637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3"/>
          </p:nvPr>
        </p:nvSpPr>
        <p:spPr>
          <a:xfrm>
            <a:off x="609600" y="1905000"/>
            <a:ext cx="10969625" cy="3962400"/>
          </a:xfrm>
        </p:spPr>
        <p:txBody>
          <a:bodyPr/>
          <a:lstStyle/>
          <a:p>
            <a:r>
              <a:rPr lang="en-US"/>
              <a:t>Click icon to add chart</a:t>
            </a:r>
            <a:endParaRPr lang="en-US" dirty="0"/>
          </a:p>
        </p:txBody>
      </p:sp>
      <p:sp>
        <p:nvSpPr>
          <p:cNvPr id="2" name="Footer Placeholder 1"/>
          <p:cNvSpPr>
            <a:spLocks noGrp="1"/>
          </p:cNvSpPr>
          <p:nvPr>
            <p:ph type="ftr" sz="quarter" idx="14"/>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5"/>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265580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arge chart + takeawa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3"/>
          </p:nvPr>
        </p:nvSpPr>
        <p:spPr>
          <a:xfrm>
            <a:off x="609600" y="1905000"/>
            <a:ext cx="10969625" cy="3657599"/>
          </a:xfrm>
        </p:spPr>
        <p:txBody>
          <a:bodyPr/>
          <a:lstStyle/>
          <a:p>
            <a:r>
              <a:rPr lang="en-US"/>
              <a:t>Click icon to add chart</a:t>
            </a:r>
            <a:endParaRPr lang="en-US" dirty="0"/>
          </a:p>
        </p:txBody>
      </p:sp>
      <p:sp>
        <p:nvSpPr>
          <p:cNvPr id="2" name="Footer Placeholder 1"/>
          <p:cNvSpPr>
            <a:spLocks noGrp="1"/>
          </p:cNvSpPr>
          <p:nvPr>
            <p:ph type="ftr" sz="quarter" idx="14"/>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5"/>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extLst>
      <p:ext uri="{BB962C8B-B14F-4D97-AF65-F5344CB8AC3E}">
        <p14:creationId xmlns:p14="http://schemas.microsoft.com/office/powerpoint/2010/main" val="9015840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tabl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Table Placeholder 6"/>
          <p:cNvSpPr>
            <a:spLocks noGrp="1"/>
          </p:cNvSpPr>
          <p:nvPr>
            <p:ph type="tbl" sz="quarter" idx="13"/>
          </p:nvPr>
        </p:nvSpPr>
        <p:spPr>
          <a:xfrm>
            <a:off x="609600" y="1905000"/>
            <a:ext cx="10969625" cy="3962400"/>
          </a:xfrm>
        </p:spPr>
        <p:txBody>
          <a:bodyPr/>
          <a:lstStyle/>
          <a:p>
            <a:r>
              <a:rPr lang="en-US"/>
              <a:t>Click icon to add table</a:t>
            </a:r>
            <a:endParaRPr lang="en-US" dirty="0"/>
          </a:p>
        </p:txBody>
      </p:sp>
      <p:sp>
        <p:nvSpPr>
          <p:cNvPr id="2" name="Footer Placeholder 1"/>
          <p:cNvSpPr>
            <a:spLocks noGrp="1"/>
          </p:cNvSpPr>
          <p:nvPr>
            <p:ph type="ftr" sz="quarter" idx="14"/>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5"/>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4761811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2494923"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6255937"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5" name="Footer Placeholder 4"/>
          <p:cNvSpPr>
            <a:spLocks noGrp="1"/>
          </p:cNvSpPr>
          <p:nvPr>
            <p:ph type="ftr" sz="quarter" idx="15"/>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6"/>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10879134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4367061" y="2443159"/>
            <a:ext cx="3450771" cy="2743200"/>
          </a:xfrm>
          <a:solidFill>
            <a:srgbClr val="475A64"/>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7" name="Text Placeholder 6"/>
          <p:cNvSpPr>
            <a:spLocks noGrp="1"/>
          </p:cNvSpPr>
          <p:nvPr>
            <p:ph type="body" sz="quarter" idx="15"/>
          </p:nvPr>
        </p:nvSpPr>
        <p:spPr>
          <a:xfrm>
            <a:off x="8128076" y="2443159"/>
            <a:ext cx="3450771" cy="2743200"/>
          </a:xfrm>
          <a:solidFill>
            <a:schemeClr val="accent6"/>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5" name="Footer Placeholder 4"/>
          <p:cNvSpPr>
            <a:spLocks noGrp="1"/>
          </p:cNvSpPr>
          <p:nvPr>
            <p:ph type="ftr" sz="quarter" idx="16"/>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7"/>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719232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2443159"/>
            <a:ext cx="2468880" cy="2743200"/>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6275327" y="2443159"/>
            <a:ext cx="2468880" cy="2743200"/>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7" name="Text Placeholder 6"/>
          <p:cNvSpPr>
            <a:spLocks noGrp="1"/>
          </p:cNvSpPr>
          <p:nvPr>
            <p:ph type="body" sz="quarter" idx="15"/>
          </p:nvPr>
        </p:nvSpPr>
        <p:spPr>
          <a:xfrm>
            <a:off x="9109967" y="2443159"/>
            <a:ext cx="2468880" cy="2743200"/>
          </a:xfrm>
          <a:solidFill>
            <a:srgbClr val="81A2AA"/>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9" name="Text Placeholder 6"/>
          <p:cNvSpPr>
            <a:spLocks noGrp="1"/>
          </p:cNvSpPr>
          <p:nvPr>
            <p:ph type="body" sz="quarter" idx="16"/>
          </p:nvPr>
        </p:nvSpPr>
        <p:spPr>
          <a:xfrm>
            <a:off x="3440687" y="2443159"/>
            <a:ext cx="2468880" cy="2743200"/>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spTree>
    <p:extLst>
      <p:ext uri="{BB962C8B-B14F-4D97-AF65-F5344CB8AC3E}">
        <p14:creationId xmlns:p14="http://schemas.microsoft.com/office/powerpoint/2010/main" val="21390141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2.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image" Target="../media/image1.png"/><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theme" Target="../theme/theme3.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47" Type="http://schemas.openxmlformats.org/officeDocument/2006/relationships/slideLayout" Target="../slideLayouts/slideLayout162.xml"/><Relationship Id="rId50" Type="http://schemas.openxmlformats.org/officeDocument/2006/relationships/slideLayout" Target="../slideLayouts/slideLayout165.xml"/><Relationship Id="rId55" Type="http://schemas.openxmlformats.org/officeDocument/2006/relationships/slideLayout" Target="../slideLayouts/slideLayout170.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 Id="rId46" Type="http://schemas.openxmlformats.org/officeDocument/2006/relationships/slideLayout" Target="../slideLayouts/slideLayout161.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41" Type="http://schemas.openxmlformats.org/officeDocument/2006/relationships/slideLayout" Target="../slideLayouts/slideLayout156.xml"/><Relationship Id="rId54" Type="http://schemas.openxmlformats.org/officeDocument/2006/relationships/slideLayout" Target="../slideLayouts/slideLayout169.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45" Type="http://schemas.openxmlformats.org/officeDocument/2006/relationships/slideLayout" Target="../slideLayouts/slideLayout160.xml"/><Relationship Id="rId53" Type="http://schemas.openxmlformats.org/officeDocument/2006/relationships/slideLayout" Target="../slideLayouts/slideLayout168.xml"/><Relationship Id="rId58" Type="http://schemas.openxmlformats.org/officeDocument/2006/relationships/image" Target="../media/image8.png"/><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49" Type="http://schemas.openxmlformats.org/officeDocument/2006/relationships/slideLayout" Target="../slideLayouts/slideLayout164.xml"/><Relationship Id="rId57" Type="http://schemas.openxmlformats.org/officeDocument/2006/relationships/theme" Target="../theme/theme4.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4" Type="http://schemas.openxmlformats.org/officeDocument/2006/relationships/slideLayout" Target="../slideLayouts/slideLayout159.xml"/><Relationship Id="rId52" Type="http://schemas.openxmlformats.org/officeDocument/2006/relationships/slideLayout" Target="../slideLayouts/slideLayout167.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slideLayout" Target="../slideLayouts/slideLayout158.xml"/><Relationship Id="rId48" Type="http://schemas.openxmlformats.org/officeDocument/2006/relationships/slideLayout" Target="../slideLayouts/slideLayout163.xml"/><Relationship Id="rId56" Type="http://schemas.openxmlformats.org/officeDocument/2006/relationships/slideLayout" Target="../slideLayouts/slideLayout171.xml"/><Relationship Id="rId8" Type="http://schemas.openxmlformats.org/officeDocument/2006/relationships/slideLayout" Target="../slideLayouts/slideLayout123.xml"/><Relationship Id="rId51" Type="http://schemas.openxmlformats.org/officeDocument/2006/relationships/slideLayout" Target="../slideLayouts/slideLayout166.xml"/><Relationship Id="rId3"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0" y="6992813"/>
            <a:ext cx="12191999" cy="578082"/>
            <a:chOff x="0" y="6992813"/>
            <a:chExt cx="12191999" cy="578082"/>
          </a:xfrm>
        </p:grpSpPr>
        <p:sp>
          <p:nvSpPr>
            <p:cNvPr id="42" name="Rectangle 41"/>
            <p:cNvSpPr/>
            <p:nvPr userDrawn="1"/>
          </p:nvSpPr>
          <p:spPr>
            <a:xfrm>
              <a:off x="0" y="6992813"/>
              <a:ext cx="12191999" cy="578082"/>
            </a:xfrm>
            <a:prstGeom prst="rect">
              <a:avLst/>
            </a:prstGeom>
            <a:solidFill>
              <a:srgbClr val="FFFFFF">
                <a:alpha val="60000"/>
              </a:srgb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78F84"/>
                </a:solidFill>
              </a:endParaRPr>
            </a:p>
          </p:txBody>
        </p:sp>
        <p:sp>
          <p:nvSpPr>
            <p:cNvPr id="47" name="TextBox 46"/>
            <p:cNvSpPr txBox="1"/>
            <p:nvPr userDrawn="1"/>
          </p:nvSpPr>
          <p:spPr>
            <a:xfrm>
              <a:off x="914400" y="7173243"/>
              <a:ext cx="1706193" cy="269305"/>
            </a:xfrm>
            <a:prstGeom prst="rect">
              <a:avLst/>
            </a:prstGeom>
            <a:noFill/>
          </p:spPr>
          <p:txBody>
            <a:bodyPr wrap="square" lIns="0" tIns="0" rIns="0" bIns="0" rtlCol="0">
              <a:noAutofit/>
            </a:bodyPr>
            <a:lstStyle/>
            <a:p>
              <a:pPr algn="l"/>
              <a:r>
                <a:rPr lang="en-US" sz="900" b="1" dirty="0">
                  <a:solidFill>
                    <a:srgbClr val="929D96"/>
                  </a:solidFill>
                  <a:latin typeface="+mn-lt"/>
                </a:rPr>
                <a:t>Data color order</a:t>
              </a:r>
              <a:r>
                <a:rPr lang="en-US" sz="900" b="1" baseline="0" dirty="0">
                  <a:solidFill>
                    <a:srgbClr val="929D96"/>
                  </a:solidFill>
                  <a:latin typeface="+mn-lt"/>
                </a:rPr>
                <a:t>:</a:t>
              </a:r>
              <a:endParaRPr lang="en-US" sz="900" b="1" dirty="0">
                <a:solidFill>
                  <a:srgbClr val="929D96"/>
                </a:solidFill>
                <a:latin typeface="+mn-lt"/>
              </a:endParaRPr>
            </a:p>
          </p:txBody>
        </p:sp>
        <p:sp>
          <p:nvSpPr>
            <p:cNvPr id="48" name="Rectangle 47"/>
            <p:cNvSpPr/>
            <p:nvPr/>
          </p:nvSpPr>
          <p:spPr>
            <a:xfrm>
              <a:off x="1940682" y="7146735"/>
              <a:ext cx="195278" cy="190016"/>
            </a:xfrm>
            <a:prstGeom prst="rect">
              <a:avLst/>
            </a:prstGeom>
            <a:solidFill>
              <a:schemeClr val="accent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49" name="Rectangle 48"/>
            <p:cNvSpPr/>
            <p:nvPr/>
          </p:nvSpPr>
          <p:spPr>
            <a:xfrm>
              <a:off x="2420420" y="7146735"/>
              <a:ext cx="195278" cy="190016"/>
            </a:xfrm>
            <a:prstGeom prst="rect">
              <a:avLst/>
            </a:prstGeom>
            <a:solidFill>
              <a:schemeClr val="accent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0" name="Rectangle 49"/>
            <p:cNvSpPr/>
            <p:nvPr/>
          </p:nvSpPr>
          <p:spPr>
            <a:xfrm>
              <a:off x="2180551" y="7146735"/>
              <a:ext cx="195278" cy="190016"/>
            </a:xfrm>
            <a:prstGeom prst="rect">
              <a:avLst/>
            </a:prstGeom>
            <a:solidFill>
              <a:schemeClr val="accent2"/>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1" name="Rectangle 50"/>
            <p:cNvSpPr/>
            <p:nvPr/>
          </p:nvSpPr>
          <p:spPr>
            <a:xfrm>
              <a:off x="2660289" y="7146735"/>
              <a:ext cx="195278" cy="190016"/>
            </a:xfrm>
            <a:prstGeom prst="rect">
              <a:avLst/>
            </a:prstGeom>
            <a:solidFill>
              <a:schemeClr val="accent4"/>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2" name="Rectangle 51"/>
            <p:cNvSpPr/>
            <p:nvPr/>
          </p:nvSpPr>
          <p:spPr>
            <a:xfrm>
              <a:off x="2900158" y="7146735"/>
              <a:ext cx="195278" cy="190016"/>
            </a:xfrm>
            <a:prstGeom prst="rect">
              <a:avLst/>
            </a:prstGeom>
            <a:solidFill>
              <a:schemeClr val="accent5"/>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3" name="Rectangle 52"/>
            <p:cNvSpPr/>
            <p:nvPr/>
          </p:nvSpPr>
          <p:spPr>
            <a:xfrm>
              <a:off x="3140027" y="7146735"/>
              <a:ext cx="195278" cy="190016"/>
            </a:xfrm>
            <a:prstGeom prst="rect">
              <a:avLst/>
            </a:prstGeom>
            <a:solidFill>
              <a:schemeClr val="accent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4" name="Rectangle 53"/>
            <p:cNvSpPr/>
            <p:nvPr/>
          </p:nvSpPr>
          <p:spPr>
            <a:xfrm>
              <a:off x="3619765" y="7146735"/>
              <a:ext cx="195278" cy="190016"/>
            </a:xfrm>
            <a:prstGeom prst="rect">
              <a:avLst/>
            </a:prstGeom>
            <a:solidFill>
              <a:srgbClr val="D9F28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5" name="Rectangle 54"/>
            <p:cNvSpPr/>
            <p:nvPr/>
          </p:nvSpPr>
          <p:spPr>
            <a:xfrm>
              <a:off x="3859634" y="7146735"/>
              <a:ext cx="195278" cy="190016"/>
            </a:xfrm>
            <a:prstGeom prst="rect">
              <a:avLst/>
            </a:prstGeom>
            <a:solidFill>
              <a:srgbClr val="3BC6E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6" name="Rectangle 55"/>
            <p:cNvSpPr/>
            <p:nvPr/>
          </p:nvSpPr>
          <p:spPr>
            <a:xfrm>
              <a:off x="4099503" y="7146735"/>
              <a:ext cx="195278" cy="190016"/>
            </a:xfrm>
            <a:prstGeom prst="rect">
              <a:avLst/>
            </a:prstGeom>
            <a:solidFill>
              <a:srgbClr val="00AC9E"/>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7" name="Rectangle 56"/>
            <p:cNvSpPr/>
            <p:nvPr/>
          </p:nvSpPr>
          <p:spPr>
            <a:xfrm>
              <a:off x="4339372" y="7146735"/>
              <a:ext cx="195278" cy="190016"/>
            </a:xfrm>
            <a:prstGeom prst="rect">
              <a:avLst/>
            </a:prstGeom>
            <a:solidFill>
              <a:srgbClr val="FFA21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nvGrpSpPr>
            <p:cNvPr id="44" name="Group 43"/>
            <p:cNvGrpSpPr/>
            <p:nvPr userDrawn="1"/>
          </p:nvGrpSpPr>
          <p:grpSpPr>
            <a:xfrm>
              <a:off x="6400801" y="7143354"/>
              <a:ext cx="4804898" cy="276999"/>
              <a:chOff x="6311590" y="7133823"/>
              <a:chExt cx="4796677" cy="276999"/>
            </a:xfrm>
          </p:grpSpPr>
          <p:sp>
            <p:nvSpPr>
              <p:cNvPr id="45" name="Rectangle 44"/>
              <p:cNvSpPr/>
              <p:nvPr userDrawn="1"/>
            </p:nvSpPr>
            <p:spPr>
              <a:xfrm>
                <a:off x="6311590" y="7133823"/>
                <a:ext cx="4572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900" b="1" baseline="0" dirty="0">
                    <a:solidFill>
                      <a:srgbClr val="929D96"/>
                    </a:solidFill>
                  </a:rPr>
                  <a:t>Footer</a:t>
                </a:r>
                <a:endParaRPr lang="en-US" sz="900" baseline="0" dirty="0">
                  <a:solidFill>
                    <a:srgbClr val="929D96"/>
                  </a:solidFill>
                </a:endParaRPr>
              </a:p>
            </p:txBody>
          </p:sp>
          <p:sp>
            <p:nvSpPr>
              <p:cNvPr id="46" name="Rectangle 45"/>
              <p:cNvSpPr/>
              <p:nvPr userDrawn="1"/>
            </p:nvSpPr>
            <p:spPr>
              <a:xfrm>
                <a:off x="6793974" y="7133823"/>
                <a:ext cx="4314293" cy="276999"/>
              </a:xfrm>
              <a:prstGeom prst="rect">
                <a:avLst/>
              </a:prstGeom>
            </p:spPr>
            <p:txBody>
              <a:bodyPr wrap="square" lIns="0" tIns="0" rIns="0" bIns="0">
                <a:spAutoFit/>
              </a:bodyPr>
              <a:lstStyle/>
              <a:p>
                <a:pPr algn="l"/>
                <a:r>
                  <a:rPr lang="en-US" sz="900" baseline="0" dirty="0">
                    <a:solidFill>
                      <a:srgbClr val="929D96"/>
                    </a:solidFill>
                    <a:sym typeface="Wingdings 3" panose="05040102010807070707" pitchFamily="18" charset="2"/>
                  </a:rPr>
                  <a:t>Never change the footer text on individual slides. Change, t</a:t>
                </a:r>
                <a:r>
                  <a:rPr lang="en-US" sz="900" baseline="0" dirty="0">
                    <a:solidFill>
                      <a:srgbClr val="929D96"/>
                    </a:solidFill>
                  </a:rPr>
                  <a:t>urn on or off by using </a:t>
                </a:r>
              </a:p>
              <a:p>
                <a:pPr algn="l"/>
                <a:r>
                  <a:rPr lang="en-US" sz="900" baseline="0" dirty="0">
                    <a:solidFill>
                      <a:srgbClr val="929D96"/>
                    </a:solidFill>
                  </a:rPr>
                  <a:t>Insert </a:t>
                </a:r>
                <a:r>
                  <a:rPr lang="en-US" sz="900" baseline="0" dirty="0">
                    <a:solidFill>
                      <a:srgbClr val="929D96"/>
                    </a:solidFill>
                    <a:sym typeface="Wingdings 3" panose="05040102010807070707" pitchFamily="18" charset="2"/>
                  </a:rPr>
                  <a:t> Header &amp; Footer Enter / change text  Click Apply All. </a:t>
                </a:r>
                <a:endParaRPr lang="en-US" sz="900" baseline="0" dirty="0">
                  <a:solidFill>
                    <a:srgbClr val="929D96"/>
                  </a:solidFill>
                </a:endParaRPr>
              </a:p>
            </p:txBody>
          </p:sp>
        </p:grpSp>
        <p:sp>
          <p:nvSpPr>
            <p:cNvPr id="61" name="Rectangle 60"/>
            <p:cNvSpPr/>
            <p:nvPr userDrawn="1"/>
          </p:nvSpPr>
          <p:spPr>
            <a:xfrm>
              <a:off x="4579241" y="7146735"/>
              <a:ext cx="195278" cy="190016"/>
            </a:xfrm>
            <a:prstGeom prst="rect">
              <a:avLst/>
            </a:prstGeom>
            <a:solidFill>
              <a:srgbClr val="C13B3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2" name="Rectangle 61"/>
            <p:cNvSpPr/>
            <p:nvPr userDrawn="1"/>
          </p:nvSpPr>
          <p:spPr>
            <a:xfrm>
              <a:off x="4819110" y="7146735"/>
              <a:ext cx="195278" cy="190016"/>
            </a:xfrm>
            <a:prstGeom prst="rect">
              <a:avLst/>
            </a:prstGeom>
            <a:solidFill>
              <a:srgbClr val="297CE0"/>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4" name="Rectangle 63"/>
            <p:cNvSpPr/>
            <p:nvPr userDrawn="1"/>
          </p:nvSpPr>
          <p:spPr>
            <a:xfrm>
              <a:off x="3379896" y="7146735"/>
              <a:ext cx="195278" cy="190016"/>
            </a:xfrm>
            <a:prstGeom prst="rect">
              <a:avLst/>
            </a:prstGeom>
            <a:solidFill>
              <a:srgbClr val="929D9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pic>
        <p:nvPicPr>
          <p:cNvPr id="7" name="Picture 6"/>
          <p:cNvPicPr>
            <a:picLocks noChangeAspect="1"/>
          </p:cNvPicPr>
          <p:nvPr userDrawn="1"/>
        </p:nvPicPr>
        <p:blipFill>
          <a:blip r:embed="rId57">
            <a:extLst>
              <a:ext uri="{28A0092B-C50C-407E-A947-70E740481C1C}">
                <a14:useLocalDpi xmlns:a14="http://schemas.microsoft.com/office/drawing/2010/main" val="0"/>
              </a:ext>
            </a:extLst>
          </a:blip>
          <a:stretch>
            <a:fillRect/>
          </a:stretch>
        </p:blipFill>
        <p:spPr>
          <a:xfrm>
            <a:off x="10082805" y="6304680"/>
            <a:ext cx="1600200" cy="360406"/>
          </a:xfrm>
          <a:prstGeom prst="rect">
            <a:avLst/>
          </a:prstGeom>
        </p:spPr>
      </p:pic>
      <p:sp>
        <p:nvSpPr>
          <p:cNvPr id="2" name="Title Placeholder 1"/>
          <p:cNvSpPr>
            <a:spLocks noGrp="1"/>
          </p:cNvSpPr>
          <p:nvPr>
            <p:ph type="title"/>
          </p:nvPr>
        </p:nvSpPr>
        <p:spPr>
          <a:xfrm>
            <a:off x="609599" y="381001"/>
            <a:ext cx="10969247" cy="92392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09599" y="1904999"/>
            <a:ext cx="10969247" cy="3962401"/>
          </a:xfrm>
          <a:prstGeom prst="rect">
            <a:avLst/>
          </a:prstGeom>
        </p:spPr>
        <p:txBody>
          <a:bodyPr vert="horz" lIns="0" tIns="0" rIns="0" bIns="0" rtlCol="0">
            <a:normAutofit/>
          </a:bodyPr>
          <a:lstStyle/>
          <a:p>
            <a:pPr lvl="0"/>
            <a:r>
              <a:rPr lang="en-US" dirty="0"/>
              <a:t>Level 1 - Large heading/call out text</a:t>
            </a:r>
          </a:p>
          <a:p>
            <a:pPr lvl="1"/>
            <a:r>
              <a:rPr lang="en-US" dirty="0"/>
              <a:t>Level 2 - Small heading text</a:t>
            </a:r>
          </a:p>
          <a:p>
            <a:pPr lvl="2"/>
            <a:r>
              <a:rPr lang="en-US" dirty="0"/>
              <a:t>Level 3 - </a:t>
            </a:r>
            <a:r>
              <a:rPr lang="en-US" dirty="0" err="1"/>
              <a:t>Paragrah</a:t>
            </a:r>
            <a:r>
              <a:rPr lang="en-US" dirty="0"/>
              <a:t> text </a:t>
            </a:r>
          </a:p>
          <a:p>
            <a:pPr lvl="3"/>
            <a:r>
              <a:rPr lang="en-US" dirty="0"/>
              <a:t>Level 4 - Bullet tier one</a:t>
            </a:r>
          </a:p>
          <a:p>
            <a:pPr lvl="4"/>
            <a:r>
              <a:rPr lang="en-US" dirty="0"/>
              <a:t>Bullet level one</a:t>
            </a:r>
          </a:p>
          <a:p>
            <a:pPr lvl="5"/>
            <a:r>
              <a:rPr lang="en-US" dirty="0"/>
              <a:t>Bullet level two</a:t>
            </a:r>
          </a:p>
          <a:p>
            <a:pPr lvl="6"/>
            <a:r>
              <a:rPr lang="en-US" dirty="0"/>
              <a:t>Footnotes</a:t>
            </a:r>
          </a:p>
        </p:txBody>
      </p:sp>
      <p:sp>
        <p:nvSpPr>
          <p:cNvPr id="5" name="Footer Placeholder 4"/>
          <p:cNvSpPr>
            <a:spLocks noGrp="1"/>
          </p:cNvSpPr>
          <p:nvPr>
            <p:ph type="ftr" sz="quarter" idx="3"/>
          </p:nvPr>
        </p:nvSpPr>
        <p:spPr>
          <a:xfrm>
            <a:off x="1227266" y="6324599"/>
            <a:ext cx="3492500" cy="304801"/>
          </a:xfrm>
          <a:prstGeom prst="rect">
            <a:avLst/>
          </a:prstGeom>
        </p:spPr>
        <p:txBody>
          <a:bodyPr vert="horz" lIns="0" tIns="0" rIns="0" bIns="0" rtlCol="0" anchor="ctr"/>
          <a:lstStyle>
            <a:lvl1pPr algn="l">
              <a:defRPr sz="1100" i="1">
                <a:solidFill>
                  <a:srgbClr val="929D96"/>
                </a:solidFill>
              </a:defRPr>
            </a:lvl1pPr>
          </a:lstStyle>
          <a:p>
            <a:r>
              <a:rPr lang="en-US"/>
              <a:t>Presentation Title | Date | Aptiv Confidential</a:t>
            </a:r>
            <a:endParaRPr lang="en-US" dirty="0"/>
          </a:p>
        </p:txBody>
      </p:sp>
      <p:sp>
        <p:nvSpPr>
          <p:cNvPr id="6" name="Slide Number Placeholder 5"/>
          <p:cNvSpPr>
            <a:spLocks noGrp="1"/>
          </p:cNvSpPr>
          <p:nvPr>
            <p:ph type="sldNum" sz="quarter" idx="4"/>
          </p:nvPr>
        </p:nvSpPr>
        <p:spPr>
          <a:xfrm>
            <a:off x="613284" y="6324599"/>
            <a:ext cx="624550" cy="304802"/>
          </a:xfrm>
          <a:prstGeom prst="rect">
            <a:avLst/>
          </a:prstGeom>
        </p:spPr>
        <p:txBody>
          <a:bodyPr vert="horz" lIns="0" tIns="0" rIns="0" bIns="0" rtlCol="0" anchor="ctr"/>
          <a:lstStyle>
            <a:lvl1pPr algn="l">
              <a:defRPr sz="1100">
                <a:solidFill>
                  <a:srgbClr val="929D96"/>
                </a:solidFill>
              </a:defRPr>
            </a:lvl1pPr>
          </a:lstStyle>
          <a:p>
            <a:fld id="{B6D1532F-61F1-B941-ACDF-6BC65E0B4055}" type="slidenum">
              <a:rPr lang="en-US" smtClean="0"/>
              <a:pPr/>
              <a:t>‹#›</a:t>
            </a:fld>
            <a:endParaRPr lang="en-US" dirty="0"/>
          </a:p>
        </p:txBody>
      </p:sp>
      <p:cxnSp>
        <p:nvCxnSpPr>
          <p:cNvPr id="8" name="Straight Connector 7"/>
          <p:cNvCxnSpPr/>
          <p:nvPr userDrawn="1"/>
        </p:nvCxnSpPr>
        <p:spPr>
          <a:xfrm>
            <a:off x="-436811"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505757" y="570046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below the line</a:t>
            </a:r>
          </a:p>
        </p:txBody>
      </p:sp>
      <p:cxnSp>
        <p:nvCxnSpPr>
          <p:cNvPr id="10" name="Straight Connector 9"/>
          <p:cNvCxnSpPr/>
          <p:nvPr userDrawn="1"/>
        </p:nvCxnSpPr>
        <p:spPr>
          <a:xfrm>
            <a:off x="-436812" y="1905582"/>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505757" y="195998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above the line</a:t>
            </a:r>
          </a:p>
        </p:txBody>
      </p:sp>
      <p:cxnSp>
        <p:nvCxnSpPr>
          <p:cNvPr id="12" name="Straight Connector 11"/>
          <p:cNvCxnSpPr/>
          <p:nvPr userDrawn="1"/>
        </p:nvCxnSpPr>
        <p:spPr>
          <a:xfrm>
            <a:off x="-239002"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5756" y="3745636"/>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Main content area</a:t>
            </a:r>
          </a:p>
        </p:txBody>
      </p:sp>
      <p:cxnSp>
        <p:nvCxnSpPr>
          <p:cNvPr id="15" name="Straight Connector 14"/>
          <p:cNvCxnSpPr/>
          <p:nvPr userDrawn="1"/>
        </p:nvCxnSpPr>
        <p:spPr>
          <a:xfrm>
            <a:off x="-436812"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39002"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1505757" y="776834"/>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Slide title area</a:t>
            </a:r>
          </a:p>
        </p:txBody>
      </p:sp>
      <p:cxnSp>
        <p:nvCxnSpPr>
          <p:cNvPr id="18" name="Straight Connector 17"/>
          <p:cNvCxnSpPr/>
          <p:nvPr userDrawn="1"/>
        </p:nvCxnSpPr>
        <p:spPr>
          <a:xfrm>
            <a:off x="-436812"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flipH="1" flipV="1">
            <a:off x="4612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31995" y="-256408"/>
            <a:ext cx="1280160" cy="142555"/>
          </a:xfrm>
          <a:prstGeom prst="rect">
            <a:avLst/>
          </a:prstGeom>
          <a:noFill/>
        </p:spPr>
        <p:txBody>
          <a:bodyPr wrap="square" lIns="0" tIns="0" rIns="0" bIns="0" rtlCol="0">
            <a:noAutofit/>
          </a:bodyPr>
          <a:lstStyle/>
          <a:p>
            <a:pPr algn="r"/>
            <a:r>
              <a:rPr lang="en-US" sz="800" dirty="0">
                <a:solidFill>
                  <a:srgbClr val="878F84"/>
                </a:solidFill>
                <a:latin typeface="+mn-lt"/>
              </a:rPr>
              <a:t>No content left of the line</a:t>
            </a:r>
          </a:p>
        </p:txBody>
      </p:sp>
      <p:cxnSp>
        <p:nvCxnSpPr>
          <p:cNvPr id="23" name="Straight Connector 22"/>
          <p:cNvCxnSpPr/>
          <p:nvPr userDrawn="1"/>
        </p:nvCxnSpPr>
        <p:spPr>
          <a:xfrm rot="5400000" flipH="1" flipV="1">
            <a:off x="59476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12233190" y="1909404"/>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2220822"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2523476" y="570046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below the line</a:t>
            </a:r>
          </a:p>
        </p:txBody>
      </p:sp>
      <p:sp>
        <p:nvSpPr>
          <p:cNvPr id="29" name="TextBox 28"/>
          <p:cNvSpPr txBox="1"/>
          <p:nvPr userDrawn="1"/>
        </p:nvSpPr>
        <p:spPr>
          <a:xfrm>
            <a:off x="12523476" y="195998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above the line</a:t>
            </a:r>
          </a:p>
        </p:txBody>
      </p:sp>
      <p:cxnSp>
        <p:nvCxnSpPr>
          <p:cNvPr id="30" name="Straight Connector 29"/>
          <p:cNvCxnSpPr/>
          <p:nvPr userDrawn="1"/>
        </p:nvCxnSpPr>
        <p:spPr>
          <a:xfrm>
            <a:off x="12418631"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12523477" y="3745636"/>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Main content area</a:t>
            </a:r>
          </a:p>
        </p:txBody>
      </p:sp>
      <p:cxnSp>
        <p:nvCxnSpPr>
          <p:cNvPr id="33" name="Straight Connector 32"/>
          <p:cNvCxnSpPr/>
          <p:nvPr userDrawn="1"/>
        </p:nvCxnSpPr>
        <p:spPr>
          <a:xfrm>
            <a:off x="12220821"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2418631"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userDrawn="1"/>
        </p:nvSpPr>
        <p:spPr>
          <a:xfrm>
            <a:off x="12523476" y="776834"/>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Slide title</a:t>
            </a:r>
            <a:r>
              <a:rPr lang="en-US" sz="800" b="1" baseline="0" dirty="0">
                <a:solidFill>
                  <a:srgbClr val="878F84"/>
                </a:solidFill>
                <a:latin typeface="+mn-lt"/>
              </a:rPr>
              <a:t> area</a:t>
            </a:r>
            <a:endParaRPr lang="en-US" sz="800" b="1" dirty="0">
              <a:solidFill>
                <a:srgbClr val="878F84"/>
              </a:solidFill>
              <a:latin typeface="+mn-lt"/>
            </a:endParaRPr>
          </a:p>
        </p:txBody>
      </p:sp>
      <p:cxnSp>
        <p:nvCxnSpPr>
          <p:cNvPr id="36" name="Straight Connector 35"/>
          <p:cNvCxnSpPr/>
          <p:nvPr userDrawn="1"/>
        </p:nvCxnSpPr>
        <p:spPr>
          <a:xfrm>
            <a:off x="12220821"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flipH="1" flipV="1">
            <a:off x="11439470"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userDrawn="1"/>
        </p:nvSpPr>
        <p:spPr>
          <a:xfrm>
            <a:off x="11649264" y="-276585"/>
            <a:ext cx="1280160" cy="142555"/>
          </a:xfrm>
          <a:prstGeom prst="rect">
            <a:avLst/>
          </a:prstGeom>
          <a:noFill/>
        </p:spPr>
        <p:txBody>
          <a:bodyPr wrap="square" lIns="0" tIns="0" rIns="0" bIns="0" rtlCol="0">
            <a:noAutofit/>
          </a:bodyPr>
          <a:lstStyle/>
          <a:p>
            <a:pPr algn="l"/>
            <a:r>
              <a:rPr lang="en-US" sz="800" dirty="0">
                <a:solidFill>
                  <a:srgbClr val="878F84"/>
                </a:solidFill>
                <a:latin typeface="+mn-lt"/>
              </a:rPr>
              <a:t>No content right of the line</a:t>
            </a:r>
          </a:p>
        </p:txBody>
      </p:sp>
      <p:cxnSp>
        <p:nvCxnSpPr>
          <p:cNvPr id="58" name="Straight Connector 57"/>
          <p:cNvCxnSpPr/>
          <p:nvPr userDrawn="1"/>
        </p:nvCxnSpPr>
        <p:spPr>
          <a:xfrm rot="5400000" flipH="1" flipV="1">
            <a:off x="59476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rot="5400000" flipH="1" flipV="1">
            <a:off x="4612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rot="5400000" flipH="1" flipV="1">
            <a:off x="11439470"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64775"/>
      </p:ext>
    </p:extLst>
  </p:cSld>
  <p:clrMap bg1="lt1" tx1="dk1" bg2="lt2" tx2="dk2" accent1="accent1" accent2="accent2" accent3="accent3" accent4="accent4" accent5="accent5" accent6="accent6" hlink="hlink" folHlink="folHlink"/>
  <p:sldLayoutIdLst>
    <p:sldLayoutId id="2147483769" r:id="rId1"/>
    <p:sldLayoutId id="2147483743" r:id="rId2"/>
    <p:sldLayoutId id="2147483803" r:id="rId3"/>
    <p:sldLayoutId id="2147483804" r:id="rId4"/>
    <p:sldLayoutId id="2147483772" r:id="rId5"/>
    <p:sldLayoutId id="2147483807" r:id="rId6"/>
    <p:sldLayoutId id="2147483747" r:id="rId7"/>
    <p:sldLayoutId id="2147483771" r:id="rId8"/>
    <p:sldLayoutId id="2147483749" r:id="rId9"/>
    <p:sldLayoutId id="2147483817" r:id="rId10"/>
    <p:sldLayoutId id="2147483786" r:id="rId11"/>
    <p:sldLayoutId id="2147483821" r:id="rId12"/>
    <p:sldLayoutId id="2147483774" r:id="rId13"/>
    <p:sldLayoutId id="2147483822" r:id="rId14"/>
    <p:sldLayoutId id="2147483669" r:id="rId15"/>
    <p:sldLayoutId id="2147483787" r:id="rId16"/>
    <p:sldLayoutId id="2147483773" r:id="rId17"/>
    <p:sldLayoutId id="2147483788" r:id="rId18"/>
    <p:sldLayoutId id="2147483775" r:id="rId19"/>
    <p:sldLayoutId id="2147483823" r:id="rId20"/>
    <p:sldLayoutId id="2147483776" r:id="rId21"/>
    <p:sldLayoutId id="2147483777" r:id="rId22"/>
    <p:sldLayoutId id="2147483778" r:id="rId23"/>
    <p:sldLayoutId id="2147483779" r:id="rId24"/>
    <p:sldLayoutId id="2147483824" r:id="rId25"/>
    <p:sldLayoutId id="2147483780" r:id="rId26"/>
    <p:sldLayoutId id="2147483781" r:id="rId27"/>
    <p:sldLayoutId id="2147483793" r:id="rId28"/>
    <p:sldLayoutId id="2147483826" r:id="rId29"/>
    <p:sldLayoutId id="2147483794" r:id="rId30"/>
    <p:sldLayoutId id="2147483827" r:id="rId31"/>
    <p:sldLayoutId id="2147483816" r:id="rId32"/>
    <p:sldLayoutId id="2147483828" r:id="rId33"/>
    <p:sldLayoutId id="2147483795" r:id="rId34"/>
    <p:sldLayoutId id="2147483829" r:id="rId35"/>
    <p:sldLayoutId id="2147483796" r:id="rId36"/>
    <p:sldLayoutId id="2147483783" r:id="rId37"/>
    <p:sldLayoutId id="2147483790" r:id="rId38"/>
    <p:sldLayoutId id="2147483784" r:id="rId39"/>
    <p:sldLayoutId id="2147483791" r:id="rId40"/>
    <p:sldLayoutId id="2147483789" r:id="rId41"/>
    <p:sldLayoutId id="2147483815" r:id="rId42"/>
    <p:sldLayoutId id="2147483792" r:id="rId43"/>
    <p:sldLayoutId id="2147483758" r:id="rId44"/>
    <p:sldLayoutId id="2147483759" r:id="rId45"/>
    <p:sldLayoutId id="2147483799" r:id="rId46"/>
    <p:sldLayoutId id="2147483800" r:id="rId47"/>
    <p:sldLayoutId id="2147483801" r:id="rId48"/>
    <p:sldLayoutId id="2147483818" r:id="rId49"/>
    <p:sldLayoutId id="2147483670" r:id="rId50"/>
    <p:sldLayoutId id="2147483797" r:id="rId51"/>
    <p:sldLayoutId id="2147483808" r:id="rId52"/>
    <p:sldLayoutId id="2147483830" r:id="rId53"/>
    <p:sldLayoutId id="2147483798" r:id="rId54"/>
    <p:sldLayoutId id="2147483809" r:id="rId55"/>
  </p:sldLayoutIdLst>
  <p:hf hdr="0" dt="0"/>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Tx/>
        <a:buNone/>
        <a:defRPr sz="3600" b="1" kern="1200" baseline="0">
          <a:solidFill>
            <a:schemeClr val="tx1"/>
          </a:solidFill>
          <a:latin typeface="+mn-lt"/>
          <a:ea typeface="+mn-ea"/>
          <a:cs typeface="+mn-cs"/>
        </a:defRPr>
      </a:lvl1pPr>
      <a:lvl2pPr marL="0" indent="0" algn="l" defTabSz="914400" rtl="0" eaLnBrk="1" latinLnBrk="0" hangingPunct="1">
        <a:lnSpc>
          <a:spcPct val="100000"/>
        </a:lnSpc>
        <a:spcBef>
          <a:spcPts val="600"/>
        </a:spcBef>
        <a:buFontTx/>
        <a:buNone/>
        <a:defRPr sz="2400" b="1" kern="1200" baseline="0">
          <a:solidFill>
            <a:schemeClr val="tx1"/>
          </a:solidFill>
          <a:latin typeface="+mn-lt"/>
          <a:ea typeface="+mn-ea"/>
          <a:cs typeface="+mn-cs"/>
        </a:defRPr>
      </a:lvl2pPr>
      <a:lvl3pPr marL="0" indent="0" algn="l" defTabSz="914400" rtl="0" eaLnBrk="1" latinLnBrk="0" hangingPunct="1">
        <a:lnSpc>
          <a:spcPct val="100000"/>
        </a:lnSpc>
        <a:spcBef>
          <a:spcPts val="600"/>
        </a:spcBef>
        <a:buFontTx/>
        <a:buNone/>
        <a:defRPr sz="2400" b="0" kern="1200" baseline="0">
          <a:solidFill>
            <a:schemeClr val="tx1"/>
          </a:solidFill>
          <a:latin typeface="+mn-lt"/>
          <a:ea typeface="+mn-ea"/>
          <a:cs typeface="+mn-cs"/>
        </a:defRPr>
      </a:lvl3pPr>
      <a:lvl4pPr marL="285750" indent="-285750" algn="l" defTabSz="914400" rtl="0" eaLnBrk="1" latinLnBrk="0" hangingPunct="1">
        <a:lnSpc>
          <a:spcPct val="100000"/>
        </a:lnSpc>
        <a:spcBef>
          <a:spcPts val="600"/>
        </a:spcBef>
        <a:buClr>
          <a:schemeClr val="accent1"/>
        </a:buClr>
        <a:buSzPct val="125000"/>
        <a:buFont typeface="Arial" charset="0"/>
        <a:buChar char="•"/>
        <a:defRPr sz="2400" kern="1200" baseline="0">
          <a:solidFill>
            <a:schemeClr val="tx1"/>
          </a:solidFill>
          <a:latin typeface="+mn-lt"/>
          <a:ea typeface="+mn-ea"/>
          <a:cs typeface="+mn-cs"/>
        </a:defRPr>
      </a:lvl4pPr>
      <a:lvl5pPr marL="457200" indent="-228600" algn="l" defTabSz="914400" rtl="0" eaLnBrk="1" latinLnBrk="0" hangingPunct="1">
        <a:lnSpc>
          <a:spcPct val="100000"/>
        </a:lnSpc>
        <a:spcBef>
          <a:spcPts val="600"/>
        </a:spcBef>
        <a:buClr>
          <a:schemeClr val="tx1"/>
        </a:buClr>
        <a:buSzPct val="100000"/>
        <a:buFont typeface="Arial" charset="0"/>
        <a:buChar char="•"/>
        <a:defRPr sz="2200" kern="1200" baseline="0">
          <a:solidFill>
            <a:schemeClr val="tx1"/>
          </a:solidFill>
          <a:latin typeface="+mn-lt"/>
          <a:ea typeface="+mn-ea"/>
          <a:cs typeface="+mn-cs"/>
        </a:defRPr>
      </a:lvl5pPr>
      <a:lvl6pPr marL="685800" indent="-228600" algn="l" defTabSz="914400" rtl="0" eaLnBrk="1" latinLnBrk="0" hangingPunct="1">
        <a:lnSpc>
          <a:spcPct val="100000"/>
        </a:lnSpc>
        <a:spcBef>
          <a:spcPts val="600"/>
        </a:spcBef>
        <a:buClr>
          <a:schemeClr val="tx1"/>
        </a:buClr>
        <a:buSzPct val="100000"/>
        <a:buFont typeface=".AppleSystemUIFont" charset="-120"/>
        <a:buChar char="-"/>
        <a:defRPr sz="2000" kern="1200" baseline="0">
          <a:solidFill>
            <a:schemeClr val="tx1"/>
          </a:solidFill>
          <a:latin typeface="+mn-lt"/>
          <a:ea typeface="+mn-ea"/>
          <a:cs typeface="+mn-cs"/>
        </a:defRPr>
      </a:lvl6pPr>
      <a:lvl7pPr marL="0" indent="0" algn="l" defTabSz="914400" rtl="0" eaLnBrk="1" latinLnBrk="0" hangingPunct="1">
        <a:lnSpc>
          <a:spcPct val="90000"/>
        </a:lnSpc>
        <a:spcBef>
          <a:spcPts val="600"/>
        </a:spcBef>
        <a:buFontTx/>
        <a:buNone/>
        <a:defRPr sz="1800" i="1" kern="1200">
          <a:solidFill>
            <a:srgbClr val="929D96"/>
          </a:solidFill>
          <a:latin typeface="+mn-lt"/>
          <a:ea typeface="+mn-ea"/>
          <a:cs typeface="+mn-cs"/>
        </a:defRPr>
      </a:lvl7pPr>
      <a:lvl8pPr marL="0" indent="0" algn="l" defTabSz="914400" rtl="0" eaLnBrk="1" latinLnBrk="0" hangingPunct="1">
        <a:lnSpc>
          <a:spcPct val="100000"/>
        </a:lnSpc>
        <a:spcBef>
          <a:spcPts val="1200"/>
        </a:spcBef>
        <a:buFontTx/>
        <a:buNone/>
        <a:defRPr sz="1600" b="0" i="1" kern="1200" baseline="0">
          <a:solidFill>
            <a:schemeClr val="accent4"/>
          </a:solidFill>
          <a:latin typeface="+mn-lt"/>
          <a:ea typeface="+mn-ea"/>
          <a:cs typeface="+mn-cs"/>
        </a:defRPr>
      </a:lvl8pPr>
      <a:lvl9pPr marL="0" indent="0" algn="l" defTabSz="914400" rtl="0" eaLnBrk="1" latinLnBrk="0" hangingPunct="1">
        <a:lnSpc>
          <a:spcPct val="90000"/>
        </a:lnSpc>
        <a:spcBef>
          <a:spcPts val="500"/>
        </a:spcBef>
        <a:buFontTx/>
        <a:buNone/>
        <a:defRPr sz="2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8">
          <p15:clr>
            <a:srgbClr val="A4A3A4"/>
          </p15:clr>
        </p15:guide>
        <p15:guide id="2" pos="4032">
          <p15:clr>
            <a:srgbClr val="A4A3A4"/>
          </p15:clr>
        </p15:guide>
        <p15:guide id="3" pos="3264">
          <p15:clr>
            <a:srgbClr val="A4A3A4"/>
          </p15:clr>
        </p15:guide>
        <p15:guide id="4" pos="4224">
          <p15:clr>
            <a:srgbClr val="A4A3A4"/>
          </p15:clr>
        </p15:guide>
        <p15:guide id="5" pos="3456">
          <p15:clr>
            <a:srgbClr val="A4A3A4"/>
          </p15:clr>
        </p15:guide>
        <p15:guide id="6" pos="4416">
          <p15:clr>
            <a:srgbClr val="A4A3A4"/>
          </p15:clr>
        </p15:guide>
        <p15:guide id="7" pos="3072">
          <p15:clr>
            <a:srgbClr val="A4A3A4"/>
          </p15:clr>
        </p15:guide>
        <p15:guide id="8" pos="4608">
          <p15:clr>
            <a:srgbClr val="A4A3A4"/>
          </p15:clr>
        </p15:guide>
        <p15:guide id="9" pos="2880">
          <p15:clr>
            <a:srgbClr val="A4A3A4"/>
          </p15:clr>
        </p15:guide>
        <p15:guide id="10" pos="4800">
          <p15:clr>
            <a:srgbClr val="A4A3A4"/>
          </p15:clr>
        </p15:guide>
        <p15:guide id="11" pos="2688">
          <p15:clr>
            <a:srgbClr val="A4A3A4"/>
          </p15:clr>
        </p15:guide>
        <p15:guide id="12" pos="4992">
          <p15:clr>
            <a:srgbClr val="A4A3A4"/>
          </p15:clr>
        </p15:guide>
        <p15:guide id="13" pos="2496">
          <p15:clr>
            <a:srgbClr val="A4A3A4"/>
          </p15:clr>
        </p15:guide>
        <p15:guide id="14" pos="5184">
          <p15:clr>
            <a:srgbClr val="A4A3A4"/>
          </p15:clr>
        </p15:guide>
        <p15:guide id="15" pos="2304">
          <p15:clr>
            <a:srgbClr val="A4A3A4"/>
          </p15:clr>
        </p15:guide>
        <p15:guide id="16" pos="5376">
          <p15:clr>
            <a:srgbClr val="A4A3A4"/>
          </p15:clr>
        </p15:guide>
        <p15:guide id="17" pos="2112" userDrawn="1">
          <p15:clr>
            <a:srgbClr val="F26B43"/>
          </p15:clr>
        </p15:guide>
        <p15:guide id="18" pos="5568" userDrawn="1">
          <p15:clr>
            <a:srgbClr val="F26B43"/>
          </p15:clr>
        </p15:guide>
        <p15:guide id="19" pos="1920">
          <p15:clr>
            <a:srgbClr val="A4A3A4"/>
          </p15:clr>
        </p15:guide>
        <p15:guide id="20" pos="5760">
          <p15:clr>
            <a:srgbClr val="A4A3A4"/>
          </p15:clr>
        </p15:guide>
        <p15:guide id="21" pos="1728">
          <p15:clr>
            <a:srgbClr val="A4A3A4"/>
          </p15:clr>
        </p15:guide>
        <p15:guide id="22" orient="horz" pos="1776">
          <p15:clr>
            <a:srgbClr val="A4A3A4"/>
          </p15:clr>
        </p15:guide>
        <p15:guide id="23" pos="5952">
          <p15:clr>
            <a:srgbClr val="A4A3A4"/>
          </p15:clr>
        </p15:guide>
        <p15:guide id="24" pos="1536">
          <p15:clr>
            <a:srgbClr val="A4A3A4"/>
          </p15:clr>
        </p15:guide>
        <p15:guide id="25" pos="6144">
          <p15:clr>
            <a:srgbClr val="A4A3A4"/>
          </p15:clr>
        </p15:guide>
        <p15:guide id="26" pos="1344">
          <p15:clr>
            <a:srgbClr val="A4A3A4"/>
          </p15:clr>
        </p15:guide>
        <p15:guide id="27" pos="6336">
          <p15:clr>
            <a:srgbClr val="A4A3A4"/>
          </p15:clr>
        </p15:guide>
        <p15:guide id="28" pos="1152">
          <p15:clr>
            <a:srgbClr val="A4A3A4"/>
          </p15:clr>
        </p15:guide>
        <p15:guide id="29" pos="6528">
          <p15:clr>
            <a:srgbClr val="A4A3A4"/>
          </p15:clr>
        </p15:guide>
        <p15:guide id="30" pos="960">
          <p15:clr>
            <a:srgbClr val="A4A3A4"/>
          </p15:clr>
        </p15:guide>
        <p15:guide id="31" pos="6720">
          <p15:clr>
            <a:srgbClr val="A4A3A4"/>
          </p15:clr>
        </p15:guide>
        <p15:guide id="32" pos="768">
          <p15:clr>
            <a:srgbClr val="A4A3A4"/>
          </p15:clr>
        </p15:guide>
        <p15:guide id="33" pos="6912">
          <p15:clr>
            <a:srgbClr val="A4A3A4"/>
          </p15:clr>
        </p15:guide>
        <p15:guide id="34" pos="576">
          <p15:clr>
            <a:srgbClr val="A4A3A4"/>
          </p15:clr>
        </p15:guide>
        <p15:guide id="35" pos="7104">
          <p15:clr>
            <a:srgbClr val="A4A3A4"/>
          </p15:clr>
        </p15:guide>
        <p15:guide id="36" pos="384" userDrawn="1">
          <p15:clr>
            <a:srgbClr val="F26B43"/>
          </p15:clr>
        </p15:guide>
        <p15:guide id="37" pos="7296" userDrawn="1">
          <p15:clr>
            <a:srgbClr val="F26B43"/>
          </p15:clr>
        </p15:guide>
        <p15:guide id="38" pos="192">
          <p15:clr>
            <a:srgbClr val="A4A3A4"/>
          </p15:clr>
        </p15:guide>
        <p15:guide id="39" pos="7488" userDrawn="1">
          <p15:clr>
            <a:srgbClr val="A4A3A4"/>
          </p15:clr>
        </p15:guide>
        <p15:guide id="41" orient="horz" pos="2544">
          <p15:clr>
            <a:srgbClr val="A4A3A4"/>
          </p15:clr>
        </p15:guide>
        <p15:guide id="42" orient="horz" pos="1584">
          <p15:clr>
            <a:srgbClr val="A4A3A4"/>
          </p15:clr>
        </p15:guide>
        <p15:guide id="43" orient="horz" pos="2736">
          <p15:clr>
            <a:srgbClr val="A4A3A4"/>
          </p15:clr>
        </p15:guide>
        <p15:guide id="44" orient="horz" pos="1392">
          <p15:clr>
            <a:srgbClr val="A4A3A4"/>
          </p15:clr>
        </p15:guide>
        <p15:guide id="45" orient="horz" pos="2928">
          <p15:clr>
            <a:srgbClr val="A4A3A4"/>
          </p15:clr>
        </p15:guide>
        <p15:guide id="46" orient="horz" pos="1200" userDrawn="1">
          <p15:clr>
            <a:srgbClr val="F26B43"/>
          </p15:clr>
        </p15:guide>
        <p15:guide id="47" orient="horz" pos="3120">
          <p15:clr>
            <a:srgbClr val="A4A3A4"/>
          </p15:clr>
        </p15:guide>
        <p15:guide id="48" orient="horz" pos="1008" userDrawn="1">
          <p15:clr>
            <a:srgbClr val="A4A3A4"/>
          </p15:clr>
        </p15:guide>
        <p15:guide id="49" orient="horz" pos="3312">
          <p15:clr>
            <a:srgbClr val="A4A3A4"/>
          </p15:clr>
        </p15:guide>
        <p15:guide id="50" orient="horz" pos="816" userDrawn="1">
          <p15:clr>
            <a:srgbClr val="F26B43"/>
          </p15:clr>
        </p15:guide>
        <p15:guide id="51" orient="horz" pos="3504">
          <p15:clr>
            <a:srgbClr val="A4A3A4"/>
          </p15:clr>
        </p15:guide>
        <p15:guide id="52" orient="horz" pos="624">
          <p15:clr>
            <a:srgbClr val="A4A3A4"/>
          </p15:clr>
        </p15:guide>
        <p15:guide id="53" orient="horz" pos="3696" userDrawn="1">
          <p15:clr>
            <a:srgbClr val="F26B43"/>
          </p15:clr>
        </p15:guide>
        <p15:guide id="54" orient="horz" pos="432" userDrawn="1">
          <p15:clr>
            <a:srgbClr val="A4A3A4"/>
          </p15:clr>
        </p15:guide>
        <p15:guide id="55" orient="horz" pos="3888" userDrawn="1">
          <p15:clr>
            <a:srgbClr val="A4A3A4"/>
          </p15:clr>
        </p15:guide>
        <p15:guide id="56" orient="horz" pos="240" userDrawn="1">
          <p15:clr>
            <a:srgbClr val="F26B43"/>
          </p15:clr>
        </p15:guide>
        <p15:guide id="57" orient="horz" pos="4080">
          <p15:clr>
            <a:srgbClr val="A4A3A4"/>
          </p15:clr>
        </p15:guide>
        <p15:guide id="58" orient="horz" pos="48">
          <p15:clr>
            <a:srgbClr val="A4A3A4"/>
          </p15:clr>
        </p15:guide>
        <p15:guide id="59" orient="horz" pos="4272">
          <p15:clr>
            <a:srgbClr val="A4A3A4"/>
          </p15:clr>
        </p15:guide>
        <p15:guide id="61" orient="horz" pos="2352">
          <p15:clr>
            <a:srgbClr val="A4A3A4"/>
          </p15:clr>
        </p15:guide>
        <p15:guide id="62" orient="horz" pos="2160" userDrawn="1">
          <p15:clr>
            <a:srgbClr val="F26B43"/>
          </p15:clr>
        </p15:guide>
        <p15:guide id="63" pos="3840" userDrawn="1">
          <p15:clr>
            <a:srgbClr val="F26B43"/>
          </p15:clr>
        </p15:guide>
        <p15:guide id="64" pos="36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5" name="Group 64"/>
          <p:cNvGrpSpPr/>
          <p:nvPr userDrawn="1"/>
        </p:nvGrpSpPr>
        <p:grpSpPr>
          <a:xfrm>
            <a:off x="0" y="6992813"/>
            <a:ext cx="12191999" cy="578082"/>
            <a:chOff x="0" y="6992813"/>
            <a:chExt cx="12191999" cy="578082"/>
          </a:xfrm>
        </p:grpSpPr>
        <p:sp>
          <p:nvSpPr>
            <p:cNvPr id="66" name="Rectangle 65"/>
            <p:cNvSpPr/>
            <p:nvPr userDrawn="1"/>
          </p:nvSpPr>
          <p:spPr>
            <a:xfrm>
              <a:off x="0" y="6992813"/>
              <a:ext cx="12191999" cy="578082"/>
            </a:xfrm>
            <a:prstGeom prst="rect">
              <a:avLst/>
            </a:prstGeom>
            <a:solidFill>
              <a:srgbClr val="FFFFFF">
                <a:alpha val="60000"/>
              </a:srgb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78F84">
                    <a:alpha val="60000"/>
                  </a:srgbClr>
                </a:solidFill>
              </a:endParaRPr>
            </a:p>
          </p:txBody>
        </p:sp>
        <p:sp>
          <p:nvSpPr>
            <p:cNvPr id="67" name="TextBox 66"/>
            <p:cNvSpPr txBox="1"/>
            <p:nvPr userDrawn="1"/>
          </p:nvSpPr>
          <p:spPr>
            <a:xfrm>
              <a:off x="914400" y="7173243"/>
              <a:ext cx="1706193" cy="269305"/>
            </a:xfrm>
            <a:prstGeom prst="rect">
              <a:avLst/>
            </a:prstGeom>
            <a:noFill/>
          </p:spPr>
          <p:txBody>
            <a:bodyPr wrap="square" lIns="0" tIns="0" rIns="0" bIns="0" rtlCol="0">
              <a:noAutofit/>
            </a:bodyPr>
            <a:lstStyle/>
            <a:p>
              <a:pPr algn="l"/>
              <a:r>
                <a:rPr lang="en-US" sz="900" b="1" dirty="0">
                  <a:solidFill>
                    <a:srgbClr val="929D96"/>
                  </a:solidFill>
                  <a:latin typeface="+mn-lt"/>
                </a:rPr>
                <a:t>Data color order</a:t>
              </a:r>
              <a:r>
                <a:rPr lang="en-US" sz="900" b="1" baseline="0" dirty="0">
                  <a:solidFill>
                    <a:srgbClr val="929D96"/>
                  </a:solidFill>
                  <a:latin typeface="+mn-lt"/>
                </a:rPr>
                <a:t>:</a:t>
              </a:r>
              <a:endParaRPr lang="en-US" sz="900" b="1" dirty="0">
                <a:solidFill>
                  <a:srgbClr val="929D96"/>
                </a:solidFill>
                <a:latin typeface="+mn-lt"/>
              </a:endParaRPr>
            </a:p>
          </p:txBody>
        </p:sp>
        <p:sp>
          <p:nvSpPr>
            <p:cNvPr id="68" name="Rectangle 67"/>
            <p:cNvSpPr/>
            <p:nvPr/>
          </p:nvSpPr>
          <p:spPr>
            <a:xfrm>
              <a:off x="1940682" y="7146735"/>
              <a:ext cx="195278" cy="190016"/>
            </a:xfrm>
            <a:prstGeom prst="rect">
              <a:avLst/>
            </a:prstGeom>
            <a:solidFill>
              <a:schemeClr val="accent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9" name="Rectangle 68"/>
            <p:cNvSpPr/>
            <p:nvPr/>
          </p:nvSpPr>
          <p:spPr>
            <a:xfrm>
              <a:off x="2420420" y="7146735"/>
              <a:ext cx="195278" cy="190016"/>
            </a:xfrm>
            <a:prstGeom prst="rect">
              <a:avLst/>
            </a:prstGeom>
            <a:solidFill>
              <a:schemeClr val="accent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0" name="Rectangle 69"/>
            <p:cNvSpPr/>
            <p:nvPr/>
          </p:nvSpPr>
          <p:spPr>
            <a:xfrm>
              <a:off x="2180551" y="7146735"/>
              <a:ext cx="195278" cy="190016"/>
            </a:xfrm>
            <a:prstGeom prst="rect">
              <a:avLst/>
            </a:prstGeom>
            <a:solidFill>
              <a:schemeClr val="accent2"/>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1" name="Rectangle 70"/>
            <p:cNvSpPr/>
            <p:nvPr/>
          </p:nvSpPr>
          <p:spPr>
            <a:xfrm>
              <a:off x="2660289" y="7146735"/>
              <a:ext cx="195278" cy="190016"/>
            </a:xfrm>
            <a:prstGeom prst="rect">
              <a:avLst/>
            </a:prstGeom>
            <a:solidFill>
              <a:schemeClr val="accent4"/>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2" name="Rectangle 71"/>
            <p:cNvSpPr/>
            <p:nvPr/>
          </p:nvSpPr>
          <p:spPr>
            <a:xfrm>
              <a:off x="2900158" y="7146735"/>
              <a:ext cx="195278" cy="190016"/>
            </a:xfrm>
            <a:prstGeom prst="rect">
              <a:avLst/>
            </a:prstGeom>
            <a:solidFill>
              <a:schemeClr val="accent5"/>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3" name="Rectangle 72"/>
            <p:cNvSpPr/>
            <p:nvPr/>
          </p:nvSpPr>
          <p:spPr>
            <a:xfrm>
              <a:off x="3140027" y="7146735"/>
              <a:ext cx="195278" cy="190016"/>
            </a:xfrm>
            <a:prstGeom prst="rect">
              <a:avLst/>
            </a:prstGeom>
            <a:solidFill>
              <a:schemeClr val="accent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4" name="Rectangle 73"/>
            <p:cNvSpPr/>
            <p:nvPr/>
          </p:nvSpPr>
          <p:spPr>
            <a:xfrm>
              <a:off x="3619765" y="7146735"/>
              <a:ext cx="195278" cy="190016"/>
            </a:xfrm>
            <a:prstGeom prst="rect">
              <a:avLst/>
            </a:prstGeom>
            <a:solidFill>
              <a:srgbClr val="D9F28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5" name="Rectangle 74"/>
            <p:cNvSpPr/>
            <p:nvPr/>
          </p:nvSpPr>
          <p:spPr>
            <a:xfrm>
              <a:off x="3859634" y="7146735"/>
              <a:ext cx="195278" cy="190016"/>
            </a:xfrm>
            <a:prstGeom prst="rect">
              <a:avLst/>
            </a:prstGeom>
            <a:solidFill>
              <a:srgbClr val="3BC6E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6" name="Rectangle 75"/>
            <p:cNvSpPr/>
            <p:nvPr/>
          </p:nvSpPr>
          <p:spPr>
            <a:xfrm>
              <a:off x="4099503" y="7146735"/>
              <a:ext cx="195278" cy="190016"/>
            </a:xfrm>
            <a:prstGeom prst="rect">
              <a:avLst/>
            </a:prstGeom>
            <a:solidFill>
              <a:srgbClr val="00AC9E"/>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7" name="Rectangle 76"/>
            <p:cNvSpPr/>
            <p:nvPr/>
          </p:nvSpPr>
          <p:spPr>
            <a:xfrm>
              <a:off x="4339372" y="7146735"/>
              <a:ext cx="195278" cy="190016"/>
            </a:xfrm>
            <a:prstGeom prst="rect">
              <a:avLst/>
            </a:prstGeom>
            <a:solidFill>
              <a:srgbClr val="FFA21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nvGrpSpPr>
            <p:cNvPr id="78" name="Group 77"/>
            <p:cNvGrpSpPr/>
            <p:nvPr userDrawn="1"/>
          </p:nvGrpSpPr>
          <p:grpSpPr>
            <a:xfrm>
              <a:off x="6400801" y="7143354"/>
              <a:ext cx="4804898" cy="276999"/>
              <a:chOff x="6311590" y="7133823"/>
              <a:chExt cx="4796677" cy="276999"/>
            </a:xfrm>
          </p:grpSpPr>
          <p:sp>
            <p:nvSpPr>
              <p:cNvPr id="82" name="Rectangle 81"/>
              <p:cNvSpPr/>
              <p:nvPr userDrawn="1"/>
            </p:nvSpPr>
            <p:spPr>
              <a:xfrm>
                <a:off x="6311590" y="7133823"/>
                <a:ext cx="4572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900" b="1" baseline="0" dirty="0">
                    <a:solidFill>
                      <a:srgbClr val="929D96"/>
                    </a:solidFill>
                  </a:rPr>
                  <a:t>Footer</a:t>
                </a:r>
                <a:endParaRPr lang="en-US" sz="900" baseline="0" dirty="0">
                  <a:solidFill>
                    <a:srgbClr val="929D96"/>
                  </a:solidFill>
                </a:endParaRPr>
              </a:p>
            </p:txBody>
          </p:sp>
          <p:sp>
            <p:nvSpPr>
              <p:cNvPr id="83" name="Rectangle 82"/>
              <p:cNvSpPr/>
              <p:nvPr userDrawn="1"/>
            </p:nvSpPr>
            <p:spPr>
              <a:xfrm>
                <a:off x="6793974" y="7133823"/>
                <a:ext cx="4314293" cy="276999"/>
              </a:xfrm>
              <a:prstGeom prst="rect">
                <a:avLst/>
              </a:prstGeom>
            </p:spPr>
            <p:txBody>
              <a:bodyPr wrap="square" lIns="0" tIns="0" rIns="0" bIns="0">
                <a:spAutoFit/>
              </a:bodyPr>
              <a:lstStyle/>
              <a:p>
                <a:pPr algn="l"/>
                <a:r>
                  <a:rPr lang="en-US" sz="900" baseline="0" dirty="0">
                    <a:solidFill>
                      <a:srgbClr val="929D96"/>
                    </a:solidFill>
                    <a:sym typeface="Wingdings 3" panose="05040102010807070707" pitchFamily="18" charset="2"/>
                  </a:rPr>
                  <a:t>Never change the footer text on individual slides. Change, t</a:t>
                </a:r>
                <a:r>
                  <a:rPr lang="en-US" sz="900" baseline="0" dirty="0">
                    <a:solidFill>
                      <a:srgbClr val="929D96"/>
                    </a:solidFill>
                  </a:rPr>
                  <a:t>urn on or off by using </a:t>
                </a:r>
              </a:p>
              <a:p>
                <a:pPr algn="l"/>
                <a:r>
                  <a:rPr lang="en-US" sz="900" baseline="0" dirty="0">
                    <a:solidFill>
                      <a:srgbClr val="929D96"/>
                    </a:solidFill>
                  </a:rPr>
                  <a:t>Insert </a:t>
                </a:r>
                <a:r>
                  <a:rPr lang="en-US" sz="900" baseline="0" dirty="0">
                    <a:solidFill>
                      <a:srgbClr val="929D96"/>
                    </a:solidFill>
                    <a:sym typeface="Wingdings 3" panose="05040102010807070707" pitchFamily="18" charset="2"/>
                  </a:rPr>
                  <a:t> Header &amp; Footer Enter / change text  Click Apply All. </a:t>
                </a:r>
                <a:endParaRPr lang="en-US" sz="900" baseline="0" dirty="0">
                  <a:solidFill>
                    <a:srgbClr val="929D96"/>
                  </a:solidFill>
                </a:endParaRPr>
              </a:p>
            </p:txBody>
          </p:sp>
        </p:grpSp>
        <p:sp>
          <p:nvSpPr>
            <p:cNvPr id="79" name="Rectangle 78"/>
            <p:cNvSpPr/>
            <p:nvPr userDrawn="1"/>
          </p:nvSpPr>
          <p:spPr>
            <a:xfrm>
              <a:off x="4579241" y="7146735"/>
              <a:ext cx="195278" cy="190016"/>
            </a:xfrm>
            <a:prstGeom prst="rect">
              <a:avLst/>
            </a:prstGeom>
            <a:solidFill>
              <a:srgbClr val="C13B3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80" name="Rectangle 79"/>
            <p:cNvSpPr/>
            <p:nvPr userDrawn="1"/>
          </p:nvSpPr>
          <p:spPr>
            <a:xfrm>
              <a:off x="4819110" y="7146735"/>
              <a:ext cx="195278" cy="190016"/>
            </a:xfrm>
            <a:prstGeom prst="rect">
              <a:avLst/>
            </a:prstGeom>
            <a:solidFill>
              <a:srgbClr val="297CE0"/>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81" name="Rectangle 80"/>
            <p:cNvSpPr/>
            <p:nvPr userDrawn="1"/>
          </p:nvSpPr>
          <p:spPr>
            <a:xfrm>
              <a:off x="3379896" y="7146735"/>
              <a:ext cx="195278" cy="190016"/>
            </a:xfrm>
            <a:prstGeom prst="rect">
              <a:avLst/>
            </a:prstGeom>
            <a:solidFill>
              <a:srgbClr val="929D9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sp>
        <p:nvSpPr>
          <p:cNvPr id="2" name="Title Placeholder 1"/>
          <p:cNvSpPr>
            <a:spLocks noGrp="1"/>
          </p:cNvSpPr>
          <p:nvPr>
            <p:ph type="title"/>
          </p:nvPr>
        </p:nvSpPr>
        <p:spPr>
          <a:xfrm>
            <a:off x="609599" y="381001"/>
            <a:ext cx="10969247" cy="92392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609599" y="1904999"/>
            <a:ext cx="10969247" cy="3962401"/>
          </a:xfrm>
          <a:prstGeom prst="rect">
            <a:avLst/>
          </a:prstGeom>
        </p:spPr>
        <p:txBody>
          <a:bodyPr vert="horz" lIns="0" tIns="0" rIns="0" bIns="0" rtlCol="0">
            <a:normAutofit/>
          </a:bodyPr>
          <a:lstStyle/>
          <a:p>
            <a:pPr lvl="0"/>
            <a:r>
              <a:rPr lang="en-US" dirty="0"/>
              <a:t>Level 1 - Large heading/call out text</a:t>
            </a:r>
          </a:p>
          <a:p>
            <a:pPr lvl="1"/>
            <a:r>
              <a:rPr lang="en-US" dirty="0"/>
              <a:t>Level 2 - Small heading text</a:t>
            </a:r>
          </a:p>
          <a:p>
            <a:pPr lvl="2"/>
            <a:r>
              <a:rPr lang="en-US" dirty="0"/>
              <a:t>Level 3 - </a:t>
            </a:r>
            <a:r>
              <a:rPr lang="en-US" dirty="0" err="1"/>
              <a:t>Paragrah</a:t>
            </a:r>
            <a:r>
              <a:rPr lang="en-US" dirty="0"/>
              <a:t> text </a:t>
            </a:r>
          </a:p>
          <a:p>
            <a:pPr lvl="3"/>
            <a:r>
              <a:rPr lang="en-US" dirty="0"/>
              <a:t>Level 4 - Bullet tier one</a:t>
            </a:r>
          </a:p>
          <a:p>
            <a:pPr lvl="4"/>
            <a:r>
              <a:rPr lang="en-US" dirty="0"/>
              <a:t>Bullet level one</a:t>
            </a:r>
          </a:p>
          <a:p>
            <a:pPr lvl="5"/>
            <a:r>
              <a:rPr lang="en-US" dirty="0"/>
              <a:t>Bullet level two</a:t>
            </a:r>
          </a:p>
          <a:p>
            <a:pPr lvl="6"/>
            <a:r>
              <a:rPr lang="en-US" dirty="0"/>
              <a:t>Footnotes</a:t>
            </a:r>
          </a:p>
        </p:txBody>
      </p:sp>
      <p:sp>
        <p:nvSpPr>
          <p:cNvPr id="5" name="Footer Placeholder 4"/>
          <p:cNvSpPr>
            <a:spLocks noGrp="1"/>
          </p:cNvSpPr>
          <p:nvPr>
            <p:ph type="ftr" sz="quarter" idx="3"/>
          </p:nvPr>
        </p:nvSpPr>
        <p:spPr>
          <a:xfrm>
            <a:off x="1245929" y="6324599"/>
            <a:ext cx="3492500" cy="304801"/>
          </a:xfrm>
          <a:prstGeom prst="rect">
            <a:avLst/>
          </a:prstGeom>
        </p:spPr>
        <p:txBody>
          <a:bodyPr vert="horz" lIns="0" tIns="0" rIns="0" bIns="0" rtlCol="0" anchor="ctr"/>
          <a:lstStyle>
            <a:lvl1pPr algn="l">
              <a:defRPr sz="1100" i="1">
                <a:solidFill>
                  <a:srgbClr val="929D96"/>
                </a:solidFill>
              </a:defRPr>
            </a:lvl1pPr>
          </a:lstStyle>
          <a:p>
            <a:r>
              <a:rPr lang="en-US" dirty="0"/>
              <a:t>Presentation Title | Date | </a:t>
            </a:r>
            <a:r>
              <a:rPr lang="en-US" dirty="0" err="1"/>
              <a:t>Aptiv</a:t>
            </a:r>
            <a:r>
              <a:rPr lang="en-US" dirty="0"/>
              <a:t> Confidential</a:t>
            </a:r>
          </a:p>
        </p:txBody>
      </p:sp>
      <p:sp>
        <p:nvSpPr>
          <p:cNvPr id="6" name="Slide Number Placeholder 5"/>
          <p:cNvSpPr>
            <a:spLocks noGrp="1"/>
          </p:cNvSpPr>
          <p:nvPr>
            <p:ph type="sldNum" sz="quarter" idx="4"/>
          </p:nvPr>
        </p:nvSpPr>
        <p:spPr>
          <a:xfrm>
            <a:off x="618473" y="6324599"/>
            <a:ext cx="624550" cy="304802"/>
          </a:xfrm>
          <a:prstGeom prst="rect">
            <a:avLst/>
          </a:prstGeom>
        </p:spPr>
        <p:txBody>
          <a:bodyPr vert="horz" lIns="0" tIns="0" rIns="0" bIns="0" rtlCol="0" anchor="ctr"/>
          <a:lstStyle>
            <a:lvl1pPr algn="l">
              <a:defRPr sz="1100">
                <a:solidFill>
                  <a:srgbClr val="929D96"/>
                </a:solidFill>
              </a:defRPr>
            </a:lvl1pPr>
          </a:lstStyle>
          <a:p>
            <a:fld id="{B6D1532F-61F1-B941-ACDF-6BC65E0B4055}" type="slidenum">
              <a:rPr lang="en-US" smtClean="0"/>
              <a:pPr/>
              <a:t>‹#›</a:t>
            </a:fld>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57629" y="6304680"/>
            <a:ext cx="1600200" cy="360406"/>
          </a:xfrm>
          <a:prstGeom prst="rect">
            <a:avLst/>
          </a:prstGeom>
        </p:spPr>
      </p:pic>
      <p:cxnSp>
        <p:nvCxnSpPr>
          <p:cNvPr id="8" name="Straight Connector 7"/>
          <p:cNvCxnSpPr/>
          <p:nvPr userDrawn="1"/>
        </p:nvCxnSpPr>
        <p:spPr>
          <a:xfrm>
            <a:off x="-436811"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505757" y="570046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below the line</a:t>
            </a:r>
          </a:p>
        </p:txBody>
      </p:sp>
      <p:cxnSp>
        <p:nvCxnSpPr>
          <p:cNvPr id="10" name="Straight Connector 9"/>
          <p:cNvCxnSpPr/>
          <p:nvPr userDrawn="1"/>
        </p:nvCxnSpPr>
        <p:spPr>
          <a:xfrm>
            <a:off x="-436812" y="1905582"/>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505757" y="195998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above the line</a:t>
            </a:r>
          </a:p>
        </p:txBody>
      </p:sp>
      <p:cxnSp>
        <p:nvCxnSpPr>
          <p:cNvPr id="12" name="Straight Connector 11"/>
          <p:cNvCxnSpPr/>
          <p:nvPr userDrawn="1"/>
        </p:nvCxnSpPr>
        <p:spPr>
          <a:xfrm>
            <a:off x="-239002"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5756" y="3745636"/>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Main content area</a:t>
            </a:r>
          </a:p>
        </p:txBody>
      </p:sp>
      <p:cxnSp>
        <p:nvCxnSpPr>
          <p:cNvPr id="15" name="Straight Connector 14"/>
          <p:cNvCxnSpPr/>
          <p:nvPr userDrawn="1"/>
        </p:nvCxnSpPr>
        <p:spPr>
          <a:xfrm>
            <a:off x="-436812"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39002"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1505757" y="776834"/>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Slide title area</a:t>
            </a:r>
          </a:p>
        </p:txBody>
      </p:sp>
      <p:cxnSp>
        <p:nvCxnSpPr>
          <p:cNvPr id="18" name="Straight Connector 17"/>
          <p:cNvCxnSpPr/>
          <p:nvPr userDrawn="1"/>
        </p:nvCxnSpPr>
        <p:spPr>
          <a:xfrm>
            <a:off x="-436812"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flipH="1" flipV="1">
            <a:off x="4612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31995" y="-256408"/>
            <a:ext cx="1280160" cy="142555"/>
          </a:xfrm>
          <a:prstGeom prst="rect">
            <a:avLst/>
          </a:prstGeom>
          <a:noFill/>
        </p:spPr>
        <p:txBody>
          <a:bodyPr wrap="square" lIns="0" tIns="0" rIns="0" bIns="0" rtlCol="0">
            <a:noAutofit/>
          </a:bodyPr>
          <a:lstStyle/>
          <a:p>
            <a:pPr algn="r"/>
            <a:r>
              <a:rPr lang="en-US" sz="800" dirty="0">
                <a:solidFill>
                  <a:srgbClr val="878F84"/>
                </a:solidFill>
                <a:latin typeface="+mn-lt"/>
              </a:rPr>
              <a:t>No content left of the line</a:t>
            </a:r>
          </a:p>
        </p:txBody>
      </p:sp>
      <p:cxnSp>
        <p:nvCxnSpPr>
          <p:cNvPr id="23" name="Straight Connector 22"/>
          <p:cNvCxnSpPr/>
          <p:nvPr userDrawn="1"/>
        </p:nvCxnSpPr>
        <p:spPr>
          <a:xfrm rot="5400000" flipH="1" flipV="1">
            <a:off x="59476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12233190" y="1909404"/>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2220822"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2523476" y="570046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below the line</a:t>
            </a:r>
          </a:p>
        </p:txBody>
      </p:sp>
      <p:sp>
        <p:nvSpPr>
          <p:cNvPr id="29" name="TextBox 28"/>
          <p:cNvSpPr txBox="1"/>
          <p:nvPr userDrawn="1"/>
        </p:nvSpPr>
        <p:spPr>
          <a:xfrm>
            <a:off x="12523476" y="195998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above the line</a:t>
            </a:r>
          </a:p>
        </p:txBody>
      </p:sp>
      <p:cxnSp>
        <p:nvCxnSpPr>
          <p:cNvPr id="30" name="Straight Connector 29"/>
          <p:cNvCxnSpPr/>
          <p:nvPr userDrawn="1"/>
        </p:nvCxnSpPr>
        <p:spPr>
          <a:xfrm>
            <a:off x="12418631"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12523477" y="3745636"/>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Main content area</a:t>
            </a:r>
          </a:p>
        </p:txBody>
      </p:sp>
      <p:cxnSp>
        <p:nvCxnSpPr>
          <p:cNvPr id="33" name="Straight Connector 32"/>
          <p:cNvCxnSpPr/>
          <p:nvPr userDrawn="1"/>
        </p:nvCxnSpPr>
        <p:spPr>
          <a:xfrm>
            <a:off x="12220821"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2418631"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userDrawn="1"/>
        </p:nvSpPr>
        <p:spPr>
          <a:xfrm>
            <a:off x="12523476" y="776834"/>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Slide title</a:t>
            </a:r>
            <a:r>
              <a:rPr lang="en-US" sz="800" b="1" baseline="0" dirty="0">
                <a:solidFill>
                  <a:srgbClr val="878F84"/>
                </a:solidFill>
                <a:latin typeface="+mn-lt"/>
              </a:rPr>
              <a:t> area</a:t>
            </a:r>
            <a:endParaRPr lang="en-US" sz="800" b="1" dirty="0">
              <a:solidFill>
                <a:srgbClr val="878F84"/>
              </a:solidFill>
              <a:latin typeface="+mn-lt"/>
            </a:endParaRPr>
          </a:p>
        </p:txBody>
      </p:sp>
      <p:cxnSp>
        <p:nvCxnSpPr>
          <p:cNvPr id="36" name="Straight Connector 35"/>
          <p:cNvCxnSpPr/>
          <p:nvPr userDrawn="1"/>
        </p:nvCxnSpPr>
        <p:spPr>
          <a:xfrm>
            <a:off x="12220821"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flipH="1" flipV="1">
            <a:off x="11439470"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userDrawn="1"/>
        </p:nvSpPr>
        <p:spPr>
          <a:xfrm>
            <a:off x="11649264" y="-276585"/>
            <a:ext cx="1280160" cy="142555"/>
          </a:xfrm>
          <a:prstGeom prst="rect">
            <a:avLst/>
          </a:prstGeom>
          <a:noFill/>
        </p:spPr>
        <p:txBody>
          <a:bodyPr wrap="square" lIns="0" tIns="0" rIns="0" bIns="0" rtlCol="0">
            <a:noAutofit/>
          </a:bodyPr>
          <a:lstStyle/>
          <a:p>
            <a:pPr algn="l"/>
            <a:r>
              <a:rPr lang="en-US" sz="800" dirty="0">
                <a:solidFill>
                  <a:srgbClr val="878F84"/>
                </a:solidFill>
                <a:latin typeface="+mn-lt"/>
              </a:rPr>
              <a:t>No content right of the line</a:t>
            </a:r>
          </a:p>
        </p:txBody>
      </p:sp>
      <p:cxnSp>
        <p:nvCxnSpPr>
          <p:cNvPr id="58" name="Straight Connector 57"/>
          <p:cNvCxnSpPr/>
          <p:nvPr userDrawn="1"/>
        </p:nvCxnSpPr>
        <p:spPr>
          <a:xfrm rot="5400000" flipH="1" flipV="1">
            <a:off x="59476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rot="5400000" flipH="1" flipV="1">
            <a:off x="4612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rot="5400000" flipH="1" flipV="1">
            <a:off x="11439470"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694907" y="-793618"/>
            <a:ext cx="10798629" cy="369332"/>
          </a:xfrm>
          <a:prstGeom prst="rect">
            <a:avLst/>
          </a:prstGeom>
          <a:noFill/>
        </p:spPr>
        <p:txBody>
          <a:bodyPr wrap="square" rtlCol="0">
            <a:spAutoFit/>
          </a:bodyPr>
          <a:lstStyle/>
          <a:p>
            <a:r>
              <a:rPr lang="en-US" b="1" dirty="0">
                <a:solidFill>
                  <a:schemeClr val="accent1"/>
                </a:solidFill>
              </a:rPr>
              <a:t>FOR INSTRUCTIONAL</a:t>
            </a:r>
            <a:r>
              <a:rPr lang="en-US" b="1" baseline="0" dirty="0">
                <a:solidFill>
                  <a:schemeClr val="accent1"/>
                </a:solidFill>
              </a:rPr>
              <a:t> USE ONLY. </a:t>
            </a:r>
            <a:r>
              <a:rPr lang="en-US" b="1" dirty="0">
                <a:solidFill>
                  <a:schemeClr val="accent1"/>
                </a:solidFill>
              </a:rPr>
              <a:t>DO NOT USE THIS</a:t>
            </a:r>
            <a:r>
              <a:rPr lang="en-US" b="1" baseline="0" dirty="0">
                <a:solidFill>
                  <a:schemeClr val="accent1"/>
                </a:solidFill>
              </a:rPr>
              <a:t> THEME TO CREATE YOUR PRESENTATION. </a:t>
            </a:r>
            <a:endParaRPr lang="en-US" b="1" dirty="0">
              <a:solidFill>
                <a:schemeClr val="accent1"/>
              </a:solidFill>
            </a:endParaRPr>
          </a:p>
        </p:txBody>
      </p:sp>
    </p:spTree>
    <p:extLst>
      <p:ext uri="{BB962C8B-B14F-4D97-AF65-F5344CB8AC3E}">
        <p14:creationId xmlns:p14="http://schemas.microsoft.com/office/powerpoint/2010/main" val="165440700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20" r:id="rId4"/>
    <p:sldLayoutId id="2147483814" r:id="rId5"/>
  </p:sldLayoutIdLst>
  <p:hf hdr="0" dt="0"/>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3600" b="1"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buFontTx/>
        <a:buNone/>
        <a:defRPr sz="2400" b="1" kern="1200" baseline="0">
          <a:solidFill>
            <a:schemeClr val="tx1"/>
          </a:solidFill>
          <a:latin typeface="+mn-lt"/>
          <a:ea typeface="+mn-ea"/>
          <a:cs typeface="+mn-cs"/>
        </a:defRPr>
      </a:lvl2pPr>
      <a:lvl3pPr marL="0" indent="0" algn="l" defTabSz="914400" rtl="0" eaLnBrk="1" latinLnBrk="0" hangingPunct="1">
        <a:lnSpc>
          <a:spcPct val="100000"/>
        </a:lnSpc>
        <a:spcBef>
          <a:spcPts val="1200"/>
        </a:spcBef>
        <a:buFontTx/>
        <a:buNone/>
        <a:defRPr sz="2400" b="0" kern="1200" baseline="0">
          <a:solidFill>
            <a:schemeClr val="tx1"/>
          </a:solidFill>
          <a:latin typeface="+mn-lt"/>
          <a:ea typeface="+mn-ea"/>
          <a:cs typeface="+mn-cs"/>
        </a:defRPr>
      </a:lvl3pPr>
      <a:lvl4pPr marL="285750" indent="-285750" algn="l" defTabSz="914400" rtl="0" eaLnBrk="1" latinLnBrk="0" hangingPunct="1">
        <a:lnSpc>
          <a:spcPct val="100000"/>
        </a:lnSpc>
        <a:spcBef>
          <a:spcPts val="1200"/>
        </a:spcBef>
        <a:buClr>
          <a:schemeClr val="accent1"/>
        </a:buClr>
        <a:buSzPct val="125000"/>
        <a:buFont typeface="Arial" charset="0"/>
        <a:buChar char="•"/>
        <a:defRPr sz="2400" kern="1200" baseline="0">
          <a:solidFill>
            <a:schemeClr val="tx1"/>
          </a:solidFill>
          <a:latin typeface="+mn-lt"/>
          <a:ea typeface="+mn-ea"/>
          <a:cs typeface="+mn-cs"/>
        </a:defRPr>
      </a:lvl4pPr>
      <a:lvl5pPr marL="457200" indent="-228600" algn="l" defTabSz="914400" rtl="0" eaLnBrk="1" latinLnBrk="0" hangingPunct="1">
        <a:lnSpc>
          <a:spcPct val="100000"/>
        </a:lnSpc>
        <a:spcBef>
          <a:spcPts val="1200"/>
        </a:spcBef>
        <a:buClr>
          <a:schemeClr val="tx1"/>
        </a:buClr>
        <a:buSzPct val="100000"/>
        <a:buFont typeface="Arial" charset="0"/>
        <a:buChar char="•"/>
        <a:defRPr sz="2200" kern="1200" baseline="0">
          <a:solidFill>
            <a:schemeClr val="tx1"/>
          </a:solidFill>
          <a:latin typeface="+mn-lt"/>
          <a:ea typeface="+mn-ea"/>
          <a:cs typeface="+mn-cs"/>
        </a:defRPr>
      </a:lvl5pPr>
      <a:lvl6pPr marL="685800" indent="-228600" algn="l" defTabSz="914400" rtl="0" eaLnBrk="1" latinLnBrk="0" hangingPunct="1">
        <a:lnSpc>
          <a:spcPct val="100000"/>
        </a:lnSpc>
        <a:spcBef>
          <a:spcPts val="1200"/>
        </a:spcBef>
        <a:buClr>
          <a:schemeClr val="tx1"/>
        </a:buClr>
        <a:buSzPct val="100000"/>
        <a:buFont typeface=".AppleSystemUIFont" charset="-120"/>
        <a:buChar char="-"/>
        <a:defRPr sz="2000" kern="1200" baseline="0">
          <a:solidFill>
            <a:schemeClr val="tx1"/>
          </a:solidFill>
          <a:latin typeface="+mn-lt"/>
          <a:ea typeface="+mn-ea"/>
          <a:cs typeface="+mn-cs"/>
        </a:defRPr>
      </a:lvl6pPr>
      <a:lvl7pPr marL="0" indent="0" algn="l" defTabSz="914400" rtl="0" eaLnBrk="1" latinLnBrk="0" hangingPunct="1">
        <a:lnSpc>
          <a:spcPct val="90000"/>
        </a:lnSpc>
        <a:spcBef>
          <a:spcPts val="1200"/>
        </a:spcBef>
        <a:buFontTx/>
        <a:buNone/>
        <a:defRPr sz="1800" i="1" kern="1200">
          <a:solidFill>
            <a:srgbClr val="929D96"/>
          </a:solidFill>
          <a:latin typeface="+mn-lt"/>
          <a:ea typeface="+mn-ea"/>
          <a:cs typeface="+mn-cs"/>
        </a:defRPr>
      </a:lvl7pPr>
      <a:lvl8pPr marL="0" indent="0" algn="l" defTabSz="914400" rtl="0" eaLnBrk="1" latinLnBrk="0" hangingPunct="1">
        <a:lnSpc>
          <a:spcPct val="100000"/>
        </a:lnSpc>
        <a:spcBef>
          <a:spcPts val="1200"/>
        </a:spcBef>
        <a:buFontTx/>
        <a:buNone/>
        <a:defRPr sz="1600" b="0" i="1" kern="1200" baseline="0">
          <a:solidFill>
            <a:schemeClr val="accent4"/>
          </a:solidFill>
          <a:latin typeface="+mn-lt"/>
          <a:ea typeface="+mn-ea"/>
          <a:cs typeface="+mn-cs"/>
        </a:defRPr>
      </a:lvl8pPr>
      <a:lvl9pPr marL="0" indent="0" algn="l" defTabSz="914400" rtl="0" eaLnBrk="1" latinLnBrk="0" hangingPunct="1">
        <a:lnSpc>
          <a:spcPct val="90000"/>
        </a:lnSpc>
        <a:spcBef>
          <a:spcPts val="500"/>
        </a:spcBef>
        <a:buFontTx/>
        <a:buNone/>
        <a:defRPr sz="2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8">
          <p15:clr>
            <a:srgbClr val="A4A3A4"/>
          </p15:clr>
        </p15:guide>
        <p15:guide id="2" pos="4032">
          <p15:clr>
            <a:srgbClr val="A4A3A4"/>
          </p15:clr>
        </p15:guide>
        <p15:guide id="3" pos="3264">
          <p15:clr>
            <a:srgbClr val="A4A3A4"/>
          </p15:clr>
        </p15:guide>
        <p15:guide id="4" pos="4224">
          <p15:clr>
            <a:srgbClr val="A4A3A4"/>
          </p15:clr>
        </p15:guide>
        <p15:guide id="5" pos="3456">
          <p15:clr>
            <a:srgbClr val="A4A3A4"/>
          </p15:clr>
        </p15:guide>
        <p15:guide id="6" pos="4416">
          <p15:clr>
            <a:srgbClr val="A4A3A4"/>
          </p15:clr>
        </p15:guide>
        <p15:guide id="7" pos="3072">
          <p15:clr>
            <a:srgbClr val="A4A3A4"/>
          </p15:clr>
        </p15:guide>
        <p15:guide id="8" pos="4608">
          <p15:clr>
            <a:srgbClr val="A4A3A4"/>
          </p15:clr>
        </p15:guide>
        <p15:guide id="9" pos="2880">
          <p15:clr>
            <a:srgbClr val="A4A3A4"/>
          </p15:clr>
        </p15:guide>
        <p15:guide id="10" pos="4800">
          <p15:clr>
            <a:srgbClr val="A4A3A4"/>
          </p15:clr>
        </p15:guide>
        <p15:guide id="11" pos="2688">
          <p15:clr>
            <a:srgbClr val="A4A3A4"/>
          </p15:clr>
        </p15:guide>
        <p15:guide id="12" pos="4992">
          <p15:clr>
            <a:srgbClr val="A4A3A4"/>
          </p15:clr>
        </p15:guide>
        <p15:guide id="13" pos="2496">
          <p15:clr>
            <a:srgbClr val="A4A3A4"/>
          </p15:clr>
        </p15:guide>
        <p15:guide id="14" pos="5184">
          <p15:clr>
            <a:srgbClr val="A4A3A4"/>
          </p15:clr>
        </p15:guide>
        <p15:guide id="15" pos="2304">
          <p15:clr>
            <a:srgbClr val="A4A3A4"/>
          </p15:clr>
        </p15:guide>
        <p15:guide id="16" pos="5376">
          <p15:clr>
            <a:srgbClr val="A4A3A4"/>
          </p15:clr>
        </p15:guide>
        <p15:guide id="17" pos="2112">
          <p15:clr>
            <a:srgbClr val="F26B43"/>
          </p15:clr>
        </p15:guide>
        <p15:guide id="18" pos="5568">
          <p15:clr>
            <a:srgbClr val="F26B43"/>
          </p15:clr>
        </p15:guide>
        <p15:guide id="19" pos="1920">
          <p15:clr>
            <a:srgbClr val="A4A3A4"/>
          </p15:clr>
        </p15:guide>
        <p15:guide id="20" pos="5760">
          <p15:clr>
            <a:srgbClr val="A4A3A4"/>
          </p15:clr>
        </p15:guide>
        <p15:guide id="21" pos="1728">
          <p15:clr>
            <a:srgbClr val="A4A3A4"/>
          </p15:clr>
        </p15:guide>
        <p15:guide id="22" orient="horz" pos="1776">
          <p15:clr>
            <a:srgbClr val="A4A3A4"/>
          </p15:clr>
        </p15:guide>
        <p15:guide id="23" pos="5952">
          <p15:clr>
            <a:srgbClr val="A4A3A4"/>
          </p15:clr>
        </p15:guide>
        <p15:guide id="24" pos="1536">
          <p15:clr>
            <a:srgbClr val="A4A3A4"/>
          </p15:clr>
        </p15:guide>
        <p15:guide id="25" pos="6144">
          <p15:clr>
            <a:srgbClr val="A4A3A4"/>
          </p15:clr>
        </p15:guide>
        <p15:guide id="26" pos="1344">
          <p15:clr>
            <a:srgbClr val="A4A3A4"/>
          </p15:clr>
        </p15:guide>
        <p15:guide id="27" pos="6336">
          <p15:clr>
            <a:srgbClr val="A4A3A4"/>
          </p15:clr>
        </p15:guide>
        <p15:guide id="28" pos="1152">
          <p15:clr>
            <a:srgbClr val="A4A3A4"/>
          </p15:clr>
        </p15:guide>
        <p15:guide id="29" pos="6528">
          <p15:clr>
            <a:srgbClr val="A4A3A4"/>
          </p15:clr>
        </p15:guide>
        <p15:guide id="30" pos="960">
          <p15:clr>
            <a:srgbClr val="A4A3A4"/>
          </p15:clr>
        </p15:guide>
        <p15:guide id="31" pos="6720">
          <p15:clr>
            <a:srgbClr val="A4A3A4"/>
          </p15:clr>
        </p15:guide>
        <p15:guide id="32" pos="768">
          <p15:clr>
            <a:srgbClr val="A4A3A4"/>
          </p15:clr>
        </p15:guide>
        <p15:guide id="33" pos="6912">
          <p15:clr>
            <a:srgbClr val="A4A3A4"/>
          </p15:clr>
        </p15:guide>
        <p15:guide id="34" pos="576">
          <p15:clr>
            <a:srgbClr val="A4A3A4"/>
          </p15:clr>
        </p15:guide>
        <p15:guide id="35" pos="7104">
          <p15:clr>
            <a:srgbClr val="A4A3A4"/>
          </p15:clr>
        </p15:guide>
        <p15:guide id="36" pos="384">
          <p15:clr>
            <a:srgbClr val="F26B43"/>
          </p15:clr>
        </p15:guide>
        <p15:guide id="37" pos="7296">
          <p15:clr>
            <a:srgbClr val="F26B43"/>
          </p15:clr>
        </p15:guide>
        <p15:guide id="38" pos="192">
          <p15:clr>
            <a:srgbClr val="A4A3A4"/>
          </p15:clr>
        </p15:guide>
        <p15:guide id="39" pos="7488">
          <p15:clr>
            <a:srgbClr val="A4A3A4"/>
          </p15:clr>
        </p15:guide>
        <p15:guide id="41" orient="horz" pos="2544">
          <p15:clr>
            <a:srgbClr val="A4A3A4"/>
          </p15:clr>
        </p15:guide>
        <p15:guide id="42" orient="horz" pos="1584">
          <p15:clr>
            <a:srgbClr val="A4A3A4"/>
          </p15:clr>
        </p15:guide>
        <p15:guide id="43" orient="horz" pos="2736">
          <p15:clr>
            <a:srgbClr val="A4A3A4"/>
          </p15:clr>
        </p15:guide>
        <p15:guide id="44" orient="horz" pos="1392">
          <p15:clr>
            <a:srgbClr val="A4A3A4"/>
          </p15:clr>
        </p15:guide>
        <p15:guide id="45" orient="horz" pos="2928">
          <p15:clr>
            <a:srgbClr val="A4A3A4"/>
          </p15:clr>
        </p15:guide>
        <p15:guide id="46" orient="horz" pos="1200">
          <p15:clr>
            <a:srgbClr val="F26B43"/>
          </p15:clr>
        </p15:guide>
        <p15:guide id="47" orient="horz" pos="3120">
          <p15:clr>
            <a:srgbClr val="A4A3A4"/>
          </p15:clr>
        </p15:guide>
        <p15:guide id="48" orient="horz" pos="1008">
          <p15:clr>
            <a:srgbClr val="A4A3A4"/>
          </p15:clr>
        </p15:guide>
        <p15:guide id="49" orient="horz" pos="3312">
          <p15:clr>
            <a:srgbClr val="A4A3A4"/>
          </p15:clr>
        </p15:guide>
        <p15:guide id="50" orient="horz" pos="816">
          <p15:clr>
            <a:srgbClr val="F26B43"/>
          </p15:clr>
        </p15:guide>
        <p15:guide id="51" orient="horz" pos="3504">
          <p15:clr>
            <a:srgbClr val="A4A3A4"/>
          </p15:clr>
        </p15:guide>
        <p15:guide id="52" orient="horz" pos="624">
          <p15:clr>
            <a:srgbClr val="A4A3A4"/>
          </p15:clr>
        </p15:guide>
        <p15:guide id="53" orient="horz" pos="3696">
          <p15:clr>
            <a:srgbClr val="F26B43"/>
          </p15:clr>
        </p15:guide>
        <p15:guide id="54" orient="horz" pos="432">
          <p15:clr>
            <a:srgbClr val="A4A3A4"/>
          </p15:clr>
        </p15:guide>
        <p15:guide id="55" orient="horz" pos="3888">
          <p15:clr>
            <a:srgbClr val="A4A3A4"/>
          </p15:clr>
        </p15:guide>
        <p15:guide id="56" orient="horz" pos="240">
          <p15:clr>
            <a:srgbClr val="F26B43"/>
          </p15:clr>
        </p15:guide>
        <p15:guide id="57" orient="horz" pos="4080">
          <p15:clr>
            <a:srgbClr val="A4A3A4"/>
          </p15:clr>
        </p15:guide>
        <p15:guide id="58" orient="horz" pos="48">
          <p15:clr>
            <a:srgbClr val="A4A3A4"/>
          </p15:clr>
        </p15:guide>
        <p15:guide id="59" orient="horz" pos="4272">
          <p15:clr>
            <a:srgbClr val="A4A3A4"/>
          </p15:clr>
        </p15:guide>
        <p15:guide id="61" orient="horz" pos="2352">
          <p15:clr>
            <a:srgbClr val="A4A3A4"/>
          </p15:clr>
        </p15:guide>
        <p15:guide id="62" orient="horz" pos="2160">
          <p15:clr>
            <a:srgbClr val="F26B43"/>
          </p15:clr>
        </p15:guide>
        <p15:guide id="63" pos="3840">
          <p15:clr>
            <a:srgbClr val="F26B43"/>
          </p15:clr>
        </p15:guide>
        <p15:guide id="64" pos="364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0" y="6992813"/>
            <a:ext cx="12191999" cy="578082"/>
            <a:chOff x="0" y="6992813"/>
            <a:chExt cx="12191999" cy="578082"/>
          </a:xfrm>
        </p:grpSpPr>
        <p:sp>
          <p:nvSpPr>
            <p:cNvPr id="42" name="Rectangle 41"/>
            <p:cNvSpPr/>
            <p:nvPr userDrawn="1"/>
          </p:nvSpPr>
          <p:spPr>
            <a:xfrm>
              <a:off x="0" y="6992813"/>
              <a:ext cx="12191999" cy="578082"/>
            </a:xfrm>
            <a:prstGeom prst="rect">
              <a:avLst/>
            </a:prstGeom>
            <a:solidFill>
              <a:srgbClr val="FFFFFF">
                <a:alpha val="60000"/>
              </a:srgb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78F84"/>
                </a:solidFill>
              </a:endParaRPr>
            </a:p>
          </p:txBody>
        </p:sp>
        <p:sp>
          <p:nvSpPr>
            <p:cNvPr id="47" name="TextBox 46"/>
            <p:cNvSpPr txBox="1"/>
            <p:nvPr userDrawn="1"/>
          </p:nvSpPr>
          <p:spPr>
            <a:xfrm>
              <a:off x="914400" y="7173243"/>
              <a:ext cx="1706193" cy="269305"/>
            </a:xfrm>
            <a:prstGeom prst="rect">
              <a:avLst/>
            </a:prstGeom>
            <a:noFill/>
          </p:spPr>
          <p:txBody>
            <a:bodyPr wrap="square" lIns="0" tIns="0" rIns="0" bIns="0" rtlCol="0">
              <a:noAutofit/>
            </a:bodyPr>
            <a:lstStyle/>
            <a:p>
              <a:pPr algn="l"/>
              <a:r>
                <a:rPr lang="en-US" sz="900" b="1" dirty="0">
                  <a:solidFill>
                    <a:srgbClr val="929D96"/>
                  </a:solidFill>
                  <a:latin typeface="+mn-lt"/>
                </a:rPr>
                <a:t>Data color order</a:t>
              </a:r>
              <a:r>
                <a:rPr lang="en-US" sz="900" b="1" baseline="0" dirty="0">
                  <a:solidFill>
                    <a:srgbClr val="929D96"/>
                  </a:solidFill>
                  <a:latin typeface="+mn-lt"/>
                </a:rPr>
                <a:t>:</a:t>
              </a:r>
              <a:endParaRPr lang="en-US" sz="900" b="1" dirty="0">
                <a:solidFill>
                  <a:srgbClr val="929D96"/>
                </a:solidFill>
                <a:latin typeface="+mn-lt"/>
              </a:endParaRPr>
            </a:p>
          </p:txBody>
        </p:sp>
        <p:sp>
          <p:nvSpPr>
            <p:cNvPr id="48" name="Rectangle 47"/>
            <p:cNvSpPr/>
            <p:nvPr/>
          </p:nvSpPr>
          <p:spPr>
            <a:xfrm>
              <a:off x="1940682" y="7146735"/>
              <a:ext cx="195278" cy="190016"/>
            </a:xfrm>
            <a:prstGeom prst="rect">
              <a:avLst/>
            </a:prstGeom>
            <a:solidFill>
              <a:schemeClr val="accent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49" name="Rectangle 48"/>
            <p:cNvSpPr/>
            <p:nvPr/>
          </p:nvSpPr>
          <p:spPr>
            <a:xfrm>
              <a:off x="2420420" y="7146735"/>
              <a:ext cx="195278" cy="190016"/>
            </a:xfrm>
            <a:prstGeom prst="rect">
              <a:avLst/>
            </a:prstGeom>
            <a:solidFill>
              <a:schemeClr val="accent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0" name="Rectangle 49"/>
            <p:cNvSpPr/>
            <p:nvPr/>
          </p:nvSpPr>
          <p:spPr>
            <a:xfrm>
              <a:off x="2180551" y="7146735"/>
              <a:ext cx="195278" cy="190016"/>
            </a:xfrm>
            <a:prstGeom prst="rect">
              <a:avLst/>
            </a:prstGeom>
            <a:solidFill>
              <a:schemeClr val="accent2"/>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1" name="Rectangle 50"/>
            <p:cNvSpPr/>
            <p:nvPr/>
          </p:nvSpPr>
          <p:spPr>
            <a:xfrm>
              <a:off x="2660289" y="7146735"/>
              <a:ext cx="195278" cy="190016"/>
            </a:xfrm>
            <a:prstGeom prst="rect">
              <a:avLst/>
            </a:prstGeom>
            <a:solidFill>
              <a:schemeClr val="accent4"/>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2" name="Rectangle 51"/>
            <p:cNvSpPr/>
            <p:nvPr/>
          </p:nvSpPr>
          <p:spPr>
            <a:xfrm>
              <a:off x="2900158" y="7146735"/>
              <a:ext cx="195278" cy="190016"/>
            </a:xfrm>
            <a:prstGeom prst="rect">
              <a:avLst/>
            </a:prstGeom>
            <a:solidFill>
              <a:schemeClr val="accent5"/>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3" name="Rectangle 52"/>
            <p:cNvSpPr/>
            <p:nvPr/>
          </p:nvSpPr>
          <p:spPr>
            <a:xfrm>
              <a:off x="3140027" y="7146735"/>
              <a:ext cx="195278" cy="190016"/>
            </a:xfrm>
            <a:prstGeom prst="rect">
              <a:avLst/>
            </a:prstGeom>
            <a:solidFill>
              <a:schemeClr val="accent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4" name="Rectangle 53"/>
            <p:cNvSpPr/>
            <p:nvPr/>
          </p:nvSpPr>
          <p:spPr>
            <a:xfrm>
              <a:off x="3619765" y="7146735"/>
              <a:ext cx="195278" cy="190016"/>
            </a:xfrm>
            <a:prstGeom prst="rect">
              <a:avLst/>
            </a:prstGeom>
            <a:solidFill>
              <a:srgbClr val="D9F28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5" name="Rectangle 54"/>
            <p:cNvSpPr/>
            <p:nvPr/>
          </p:nvSpPr>
          <p:spPr>
            <a:xfrm>
              <a:off x="3859634" y="7146735"/>
              <a:ext cx="195278" cy="190016"/>
            </a:xfrm>
            <a:prstGeom prst="rect">
              <a:avLst/>
            </a:prstGeom>
            <a:solidFill>
              <a:srgbClr val="3BC6E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6" name="Rectangle 55"/>
            <p:cNvSpPr/>
            <p:nvPr/>
          </p:nvSpPr>
          <p:spPr>
            <a:xfrm>
              <a:off x="4099503" y="7146735"/>
              <a:ext cx="195278" cy="190016"/>
            </a:xfrm>
            <a:prstGeom prst="rect">
              <a:avLst/>
            </a:prstGeom>
            <a:solidFill>
              <a:srgbClr val="00AC9E"/>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7" name="Rectangle 56"/>
            <p:cNvSpPr/>
            <p:nvPr/>
          </p:nvSpPr>
          <p:spPr>
            <a:xfrm>
              <a:off x="4339372" y="7146735"/>
              <a:ext cx="195278" cy="190016"/>
            </a:xfrm>
            <a:prstGeom prst="rect">
              <a:avLst/>
            </a:prstGeom>
            <a:solidFill>
              <a:srgbClr val="FFA21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nvGrpSpPr>
            <p:cNvPr id="44" name="Group 43"/>
            <p:cNvGrpSpPr/>
            <p:nvPr userDrawn="1"/>
          </p:nvGrpSpPr>
          <p:grpSpPr>
            <a:xfrm>
              <a:off x="6400801" y="7143354"/>
              <a:ext cx="4804898" cy="276999"/>
              <a:chOff x="6311590" y="7133823"/>
              <a:chExt cx="4796677" cy="276999"/>
            </a:xfrm>
          </p:grpSpPr>
          <p:sp>
            <p:nvSpPr>
              <p:cNvPr id="45" name="Rectangle 44"/>
              <p:cNvSpPr/>
              <p:nvPr userDrawn="1"/>
            </p:nvSpPr>
            <p:spPr>
              <a:xfrm>
                <a:off x="6311590" y="7133823"/>
                <a:ext cx="4572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900" b="1" baseline="0" dirty="0">
                    <a:solidFill>
                      <a:srgbClr val="929D96"/>
                    </a:solidFill>
                  </a:rPr>
                  <a:t>Footer</a:t>
                </a:r>
                <a:endParaRPr lang="en-US" sz="900" baseline="0" dirty="0">
                  <a:solidFill>
                    <a:srgbClr val="929D96"/>
                  </a:solidFill>
                </a:endParaRPr>
              </a:p>
            </p:txBody>
          </p:sp>
          <p:sp>
            <p:nvSpPr>
              <p:cNvPr id="46" name="Rectangle 45"/>
              <p:cNvSpPr/>
              <p:nvPr userDrawn="1"/>
            </p:nvSpPr>
            <p:spPr>
              <a:xfrm>
                <a:off x="6793974" y="7133823"/>
                <a:ext cx="4314293" cy="276999"/>
              </a:xfrm>
              <a:prstGeom prst="rect">
                <a:avLst/>
              </a:prstGeom>
            </p:spPr>
            <p:txBody>
              <a:bodyPr wrap="square" lIns="0" tIns="0" rIns="0" bIns="0">
                <a:spAutoFit/>
              </a:bodyPr>
              <a:lstStyle/>
              <a:p>
                <a:pPr algn="l"/>
                <a:r>
                  <a:rPr lang="en-US" sz="900" baseline="0" dirty="0">
                    <a:solidFill>
                      <a:srgbClr val="929D96"/>
                    </a:solidFill>
                    <a:sym typeface="Wingdings 3" panose="05040102010807070707" pitchFamily="18" charset="2"/>
                  </a:rPr>
                  <a:t>Never change the footer text on individual slides. Change, t</a:t>
                </a:r>
                <a:r>
                  <a:rPr lang="en-US" sz="900" baseline="0" dirty="0">
                    <a:solidFill>
                      <a:srgbClr val="929D96"/>
                    </a:solidFill>
                  </a:rPr>
                  <a:t>urn on or off by using </a:t>
                </a:r>
              </a:p>
              <a:p>
                <a:pPr algn="l"/>
                <a:r>
                  <a:rPr lang="en-US" sz="900" baseline="0" dirty="0">
                    <a:solidFill>
                      <a:srgbClr val="929D96"/>
                    </a:solidFill>
                  </a:rPr>
                  <a:t>Insert </a:t>
                </a:r>
                <a:r>
                  <a:rPr lang="en-US" sz="900" baseline="0" dirty="0">
                    <a:solidFill>
                      <a:srgbClr val="929D96"/>
                    </a:solidFill>
                    <a:sym typeface="Wingdings 3" panose="05040102010807070707" pitchFamily="18" charset="2"/>
                  </a:rPr>
                  <a:t> Header &amp; Footer Enter / change text  Click Apply All. </a:t>
                </a:r>
                <a:endParaRPr lang="en-US" sz="900" baseline="0" dirty="0">
                  <a:solidFill>
                    <a:srgbClr val="929D96"/>
                  </a:solidFill>
                </a:endParaRPr>
              </a:p>
            </p:txBody>
          </p:sp>
        </p:grpSp>
        <p:sp>
          <p:nvSpPr>
            <p:cNvPr id="61" name="Rectangle 60"/>
            <p:cNvSpPr/>
            <p:nvPr userDrawn="1"/>
          </p:nvSpPr>
          <p:spPr>
            <a:xfrm>
              <a:off x="4579241" y="7146735"/>
              <a:ext cx="195278" cy="190016"/>
            </a:xfrm>
            <a:prstGeom prst="rect">
              <a:avLst/>
            </a:prstGeom>
            <a:solidFill>
              <a:srgbClr val="C13B3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2" name="Rectangle 61"/>
            <p:cNvSpPr/>
            <p:nvPr userDrawn="1"/>
          </p:nvSpPr>
          <p:spPr>
            <a:xfrm>
              <a:off x="4819110" y="7146735"/>
              <a:ext cx="195278" cy="190016"/>
            </a:xfrm>
            <a:prstGeom prst="rect">
              <a:avLst/>
            </a:prstGeom>
            <a:solidFill>
              <a:srgbClr val="297CE0"/>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4" name="Rectangle 63"/>
            <p:cNvSpPr/>
            <p:nvPr userDrawn="1"/>
          </p:nvSpPr>
          <p:spPr>
            <a:xfrm>
              <a:off x="3379896" y="7146735"/>
              <a:ext cx="195278" cy="190016"/>
            </a:xfrm>
            <a:prstGeom prst="rect">
              <a:avLst/>
            </a:prstGeom>
            <a:solidFill>
              <a:srgbClr val="929D9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pic>
        <p:nvPicPr>
          <p:cNvPr id="7" name="Picture 6"/>
          <p:cNvPicPr>
            <a:picLocks noChangeAspect="1"/>
          </p:cNvPicPr>
          <p:nvPr userDrawn="1"/>
        </p:nvPicPr>
        <p:blipFill>
          <a:blip r:embed="rId57">
            <a:extLst>
              <a:ext uri="{28A0092B-C50C-407E-A947-70E740481C1C}">
                <a14:useLocalDpi xmlns:a14="http://schemas.microsoft.com/office/drawing/2010/main" val="0"/>
              </a:ext>
            </a:extLst>
          </a:blip>
          <a:stretch>
            <a:fillRect/>
          </a:stretch>
        </p:blipFill>
        <p:spPr>
          <a:xfrm>
            <a:off x="10082805" y="6304680"/>
            <a:ext cx="1600200" cy="360406"/>
          </a:xfrm>
          <a:prstGeom prst="rect">
            <a:avLst/>
          </a:prstGeom>
        </p:spPr>
      </p:pic>
      <p:sp>
        <p:nvSpPr>
          <p:cNvPr id="2" name="Title Placeholder 1"/>
          <p:cNvSpPr>
            <a:spLocks noGrp="1"/>
          </p:cNvSpPr>
          <p:nvPr>
            <p:ph type="title"/>
          </p:nvPr>
        </p:nvSpPr>
        <p:spPr>
          <a:xfrm>
            <a:off x="609599" y="381001"/>
            <a:ext cx="10969247" cy="92392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09599" y="1904999"/>
            <a:ext cx="10969247" cy="3962401"/>
          </a:xfrm>
          <a:prstGeom prst="rect">
            <a:avLst/>
          </a:prstGeom>
        </p:spPr>
        <p:txBody>
          <a:bodyPr vert="horz" lIns="0" tIns="0" rIns="0" bIns="0" rtlCol="0">
            <a:normAutofit/>
          </a:bodyPr>
          <a:lstStyle/>
          <a:p>
            <a:pPr lvl="0"/>
            <a:r>
              <a:rPr lang="en-US" dirty="0"/>
              <a:t>Level 1 - Large heading/call out text</a:t>
            </a:r>
          </a:p>
          <a:p>
            <a:pPr lvl="1"/>
            <a:r>
              <a:rPr lang="en-US" dirty="0"/>
              <a:t>Level 2 - Small heading text</a:t>
            </a:r>
          </a:p>
          <a:p>
            <a:pPr lvl="2"/>
            <a:r>
              <a:rPr lang="en-US" dirty="0"/>
              <a:t>Level 3 - </a:t>
            </a:r>
            <a:r>
              <a:rPr lang="en-US" dirty="0" err="1"/>
              <a:t>Paragrah</a:t>
            </a:r>
            <a:r>
              <a:rPr lang="en-US" dirty="0"/>
              <a:t> text </a:t>
            </a:r>
          </a:p>
          <a:p>
            <a:pPr lvl="3"/>
            <a:r>
              <a:rPr lang="en-US" dirty="0"/>
              <a:t>Level 4 - Bullet tier one</a:t>
            </a:r>
          </a:p>
          <a:p>
            <a:pPr lvl="4"/>
            <a:r>
              <a:rPr lang="en-US" dirty="0"/>
              <a:t>Bullet level one</a:t>
            </a:r>
          </a:p>
          <a:p>
            <a:pPr lvl="5"/>
            <a:r>
              <a:rPr lang="en-US" dirty="0"/>
              <a:t>Bullet level two</a:t>
            </a:r>
          </a:p>
          <a:p>
            <a:pPr lvl="6"/>
            <a:r>
              <a:rPr lang="en-US" dirty="0"/>
              <a:t>Footnotes</a:t>
            </a:r>
          </a:p>
        </p:txBody>
      </p:sp>
      <p:sp>
        <p:nvSpPr>
          <p:cNvPr id="5" name="Footer Placeholder 4"/>
          <p:cNvSpPr>
            <a:spLocks noGrp="1"/>
          </p:cNvSpPr>
          <p:nvPr>
            <p:ph type="ftr" sz="quarter" idx="3"/>
          </p:nvPr>
        </p:nvSpPr>
        <p:spPr>
          <a:xfrm>
            <a:off x="1227266" y="6324599"/>
            <a:ext cx="3492500" cy="304801"/>
          </a:xfrm>
          <a:prstGeom prst="rect">
            <a:avLst/>
          </a:prstGeom>
        </p:spPr>
        <p:txBody>
          <a:bodyPr vert="horz" lIns="0" tIns="0" rIns="0" bIns="0" rtlCol="0" anchor="ctr"/>
          <a:lstStyle>
            <a:lvl1pPr algn="l">
              <a:defRPr sz="1100" i="1">
                <a:solidFill>
                  <a:srgbClr val="929D96"/>
                </a:solidFill>
              </a:defRPr>
            </a:lvl1pPr>
          </a:lstStyle>
          <a:p>
            <a:r>
              <a:rPr lang="en-US"/>
              <a:t>Presentation Title | Date | Aptiv Confidential</a:t>
            </a:r>
            <a:endParaRPr lang="en-US" dirty="0"/>
          </a:p>
        </p:txBody>
      </p:sp>
      <p:sp>
        <p:nvSpPr>
          <p:cNvPr id="6" name="Slide Number Placeholder 5"/>
          <p:cNvSpPr>
            <a:spLocks noGrp="1"/>
          </p:cNvSpPr>
          <p:nvPr>
            <p:ph type="sldNum" sz="quarter" idx="4"/>
          </p:nvPr>
        </p:nvSpPr>
        <p:spPr>
          <a:xfrm>
            <a:off x="613284" y="6324599"/>
            <a:ext cx="624550" cy="304802"/>
          </a:xfrm>
          <a:prstGeom prst="rect">
            <a:avLst/>
          </a:prstGeom>
        </p:spPr>
        <p:txBody>
          <a:bodyPr vert="horz" lIns="0" tIns="0" rIns="0" bIns="0" rtlCol="0" anchor="ctr"/>
          <a:lstStyle>
            <a:lvl1pPr algn="l">
              <a:defRPr sz="1100">
                <a:solidFill>
                  <a:srgbClr val="929D96"/>
                </a:solidFill>
              </a:defRPr>
            </a:lvl1pPr>
          </a:lstStyle>
          <a:p>
            <a:fld id="{B6D1532F-61F1-B941-ACDF-6BC65E0B4055}" type="slidenum">
              <a:rPr lang="en-US" smtClean="0"/>
              <a:pPr/>
              <a:t>‹#›</a:t>
            </a:fld>
            <a:endParaRPr lang="en-US" dirty="0"/>
          </a:p>
        </p:txBody>
      </p:sp>
      <p:cxnSp>
        <p:nvCxnSpPr>
          <p:cNvPr id="8" name="Straight Connector 7"/>
          <p:cNvCxnSpPr/>
          <p:nvPr userDrawn="1"/>
        </p:nvCxnSpPr>
        <p:spPr>
          <a:xfrm>
            <a:off x="-436811"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505757" y="570046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below the line</a:t>
            </a:r>
          </a:p>
        </p:txBody>
      </p:sp>
      <p:cxnSp>
        <p:nvCxnSpPr>
          <p:cNvPr id="10" name="Straight Connector 9"/>
          <p:cNvCxnSpPr/>
          <p:nvPr userDrawn="1"/>
        </p:nvCxnSpPr>
        <p:spPr>
          <a:xfrm>
            <a:off x="-436812" y="1905582"/>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505757" y="195998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above the line</a:t>
            </a:r>
          </a:p>
        </p:txBody>
      </p:sp>
      <p:cxnSp>
        <p:nvCxnSpPr>
          <p:cNvPr id="12" name="Straight Connector 11"/>
          <p:cNvCxnSpPr/>
          <p:nvPr userDrawn="1"/>
        </p:nvCxnSpPr>
        <p:spPr>
          <a:xfrm>
            <a:off x="-239002"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5756" y="3745636"/>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Main content area</a:t>
            </a:r>
          </a:p>
        </p:txBody>
      </p:sp>
      <p:cxnSp>
        <p:nvCxnSpPr>
          <p:cNvPr id="15" name="Straight Connector 14"/>
          <p:cNvCxnSpPr/>
          <p:nvPr userDrawn="1"/>
        </p:nvCxnSpPr>
        <p:spPr>
          <a:xfrm>
            <a:off x="-436812"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39002"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1505757" y="776834"/>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Slide title area</a:t>
            </a:r>
          </a:p>
        </p:txBody>
      </p:sp>
      <p:cxnSp>
        <p:nvCxnSpPr>
          <p:cNvPr id="18" name="Straight Connector 17"/>
          <p:cNvCxnSpPr/>
          <p:nvPr userDrawn="1"/>
        </p:nvCxnSpPr>
        <p:spPr>
          <a:xfrm>
            <a:off x="-436812"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flipH="1" flipV="1">
            <a:off x="4612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31995" y="-256408"/>
            <a:ext cx="1280160" cy="142555"/>
          </a:xfrm>
          <a:prstGeom prst="rect">
            <a:avLst/>
          </a:prstGeom>
          <a:noFill/>
        </p:spPr>
        <p:txBody>
          <a:bodyPr wrap="square" lIns="0" tIns="0" rIns="0" bIns="0" rtlCol="0">
            <a:noAutofit/>
          </a:bodyPr>
          <a:lstStyle/>
          <a:p>
            <a:pPr algn="r"/>
            <a:r>
              <a:rPr lang="en-US" sz="800" dirty="0">
                <a:solidFill>
                  <a:srgbClr val="878F84"/>
                </a:solidFill>
                <a:latin typeface="+mn-lt"/>
              </a:rPr>
              <a:t>No content left of the line</a:t>
            </a:r>
          </a:p>
        </p:txBody>
      </p:sp>
      <p:cxnSp>
        <p:nvCxnSpPr>
          <p:cNvPr id="23" name="Straight Connector 22"/>
          <p:cNvCxnSpPr/>
          <p:nvPr userDrawn="1"/>
        </p:nvCxnSpPr>
        <p:spPr>
          <a:xfrm rot="5400000" flipH="1" flipV="1">
            <a:off x="59476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12233190" y="1909404"/>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2220822"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2523476" y="570046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below the line</a:t>
            </a:r>
          </a:p>
        </p:txBody>
      </p:sp>
      <p:sp>
        <p:nvSpPr>
          <p:cNvPr id="29" name="TextBox 28"/>
          <p:cNvSpPr txBox="1"/>
          <p:nvPr userDrawn="1"/>
        </p:nvSpPr>
        <p:spPr>
          <a:xfrm>
            <a:off x="12523476" y="195998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above the line</a:t>
            </a:r>
          </a:p>
        </p:txBody>
      </p:sp>
      <p:cxnSp>
        <p:nvCxnSpPr>
          <p:cNvPr id="30" name="Straight Connector 29"/>
          <p:cNvCxnSpPr/>
          <p:nvPr userDrawn="1"/>
        </p:nvCxnSpPr>
        <p:spPr>
          <a:xfrm>
            <a:off x="12418631"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12523477" y="3745636"/>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Main content area</a:t>
            </a:r>
          </a:p>
        </p:txBody>
      </p:sp>
      <p:cxnSp>
        <p:nvCxnSpPr>
          <p:cNvPr id="33" name="Straight Connector 32"/>
          <p:cNvCxnSpPr/>
          <p:nvPr userDrawn="1"/>
        </p:nvCxnSpPr>
        <p:spPr>
          <a:xfrm>
            <a:off x="12220821"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2418631"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userDrawn="1"/>
        </p:nvSpPr>
        <p:spPr>
          <a:xfrm>
            <a:off x="12523476" y="776834"/>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Slide title</a:t>
            </a:r>
            <a:r>
              <a:rPr lang="en-US" sz="800" b="1" baseline="0" dirty="0">
                <a:solidFill>
                  <a:srgbClr val="878F84"/>
                </a:solidFill>
                <a:latin typeface="+mn-lt"/>
              </a:rPr>
              <a:t> area</a:t>
            </a:r>
            <a:endParaRPr lang="en-US" sz="800" b="1" dirty="0">
              <a:solidFill>
                <a:srgbClr val="878F84"/>
              </a:solidFill>
              <a:latin typeface="+mn-lt"/>
            </a:endParaRPr>
          </a:p>
        </p:txBody>
      </p:sp>
      <p:cxnSp>
        <p:nvCxnSpPr>
          <p:cNvPr id="36" name="Straight Connector 35"/>
          <p:cNvCxnSpPr/>
          <p:nvPr userDrawn="1"/>
        </p:nvCxnSpPr>
        <p:spPr>
          <a:xfrm>
            <a:off x="12220821"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flipH="1" flipV="1">
            <a:off x="11439470"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userDrawn="1"/>
        </p:nvSpPr>
        <p:spPr>
          <a:xfrm>
            <a:off x="11649264" y="-276585"/>
            <a:ext cx="1280160" cy="142555"/>
          </a:xfrm>
          <a:prstGeom prst="rect">
            <a:avLst/>
          </a:prstGeom>
          <a:noFill/>
        </p:spPr>
        <p:txBody>
          <a:bodyPr wrap="square" lIns="0" tIns="0" rIns="0" bIns="0" rtlCol="0">
            <a:noAutofit/>
          </a:bodyPr>
          <a:lstStyle/>
          <a:p>
            <a:pPr algn="l"/>
            <a:r>
              <a:rPr lang="en-US" sz="800" dirty="0">
                <a:solidFill>
                  <a:srgbClr val="878F84"/>
                </a:solidFill>
                <a:latin typeface="+mn-lt"/>
              </a:rPr>
              <a:t>No content right of the line</a:t>
            </a:r>
          </a:p>
        </p:txBody>
      </p:sp>
      <p:cxnSp>
        <p:nvCxnSpPr>
          <p:cNvPr id="58" name="Straight Connector 57"/>
          <p:cNvCxnSpPr/>
          <p:nvPr userDrawn="1"/>
        </p:nvCxnSpPr>
        <p:spPr>
          <a:xfrm rot="5400000" flipH="1" flipV="1">
            <a:off x="59476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rot="5400000" flipH="1" flipV="1">
            <a:off x="4612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rot="5400000" flipH="1" flipV="1">
            <a:off x="11439470"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42078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 id="2147483873" r:id="rId42"/>
    <p:sldLayoutId id="2147483874" r:id="rId43"/>
    <p:sldLayoutId id="2147483875" r:id="rId44"/>
    <p:sldLayoutId id="2147483876" r:id="rId45"/>
    <p:sldLayoutId id="2147483877" r:id="rId46"/>
    <p:sldLayoutId id="2147483878" r:id="rId47"/>
    <p:sldLayoutId id="2147483879" r:id="rId48"/>
    <p:sldLayoutId id="2147483880" r:id="rId49"/>
    <p:sldLayoutId id="2147483881" r:id="rId50"/>
    <p:sldLayoutId id="2147483882" r:id="rId51"/>
    <p:sldLayoutId id="2147483883" r:id="rId52"/>
    <p:sldLayoutId id="2147483884" r:id="rId53"/>
    <p:sldLayoutId id="2147483885" r:id="rId54"/>
    <p:sldLayoutId id="2147483886" r:id="rId55"/>
  </p:sldLayoutIdLst>
  <p:hf hdr="0" dt="0"/>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Tx/>
        <a:buNone/>
        <a:defRPr sz="3600" b="1" kern="1200" baseline="0">
          <a:solidFill>
            <a:schemeClr val="tx1"/>
          </a:solidFill>
          <a:latin typeface="+mn-lt"/>
          <a:ea typeface="+mn-ea"/>
          <a:cs typeface="+mn-cs"/>
        </a:defRPr>
      </a:lvl1pPr>
      <a:lvl2pPr marL="0" indent="0" algn="l" defTabSz="914400" rtl="0" eaLnBrk="1" latinLnBrk="0" hangingPunct="1">
        <a:lnSpc>
          <a:spcPct val="100000"/>
        </a:lnSpc>
        <a:spcBef>
          <a:spcPts val="600"/>
        </a:spcBef>
        <a:buFontTx/>
        <a:buNone/>
        <a:defRPr sz="2400" b="1" kern="1200" baseline="0">
          <a:solidFill>
            <a:schemeClr val="tx1"/>
          </a:solidFill>
          <a:latin typeface="+mn-lt"/>
          <a:ea typeface="+mn-ea"/>
          <a:cs typeface="+mn-cs"/>
        </a:defRPr>
      </a:lvl2pPr>
      <a:lvl3pPr marL="0" indent="0" algn="l" defTabSz="914400" rtl="0" eaLnBrk="1" latinLnBrk="0" hangingPunct="1">
        <a:lnSpc>
          <a:spcPct val="100000"/>
        </a:lnSpc>
        <a:spcBef>
          <a:spcPts val="600"/>
        </a:spcBef>
        <a:buFontTx/>
        <a:buNone/>
        <a:defRPr sz="2400" b="0" kern="1200" baseline="0">
          <a:solidFill>
            <a:schemeClr val="tx1"/>
          </a:solidFill>
          <a:latin typeface="+mn-lt"/>
          <a:ea typeface="+mn-ea"/>
          <a:cs typeface="+mn-cs"/>
        </a:defRPr>
      </a:lvl3pPr>
      <a:lvl4pPr marL="285750" indent="-285750" algn="l" defTabSz="914400" rtl="0" eaLnBrk="1" latinLnBrk="0" hangingPunct="1">
        <a:lnSpc>
          <a:spcPct val="100000"/>
        </a:lnSpc>
        <a:spcBef>
          <a:spcPts val="600"/>
        </a:spcBef>
        <a:buClr>
          <a:schemeClr val="accent1"/>
        </a:buClr>
        <a:buSzPct val="125000"/>
        <a:buFont typeface="Arial" charset="0"/>
        <a:buChar char="•"/>
        <a:defRPr sz="2400" kern="1200" baseline="0">
          <a:solidFill>
            <a:schemeClr val="tx1"/>
          </a:solidFill>
          <a:latin typeface="+mn-lt"/>
          <a:ea typeface="+mn-ea"/>
          <a:cs typeface="+mn-cs"/>
        </a:defRPr>
      </a:lvl4pPr>
      <a:lvl5pPr marL="457200" indent="-228600" algn="l" defTabSz="914400" rtl="0" eaLnBrk="1" latinLnBrk="0" hangingPunct="1">
        <a:lnSpc>
          <a:spcPct val="100000"/>
        </a:lnSpc>
        <a:spcBef>
          <a:spcPts val="600"/>
        </a:spcBef>
        <a:buClr>
          <a:schemeClr val="tx1"/>
        </a:buClr>
        <a:buSzPct val="100000"/>
        <a:buFont typeface="Arial" charset="0"/>
        <a:buChar char="•"/>
        <a:defRPr sz="2200" kern="1200" baseline="0">
          <a:solidFill>
            <a:schemeClr val="tx1"/>
          </a:solidFill>
          <a:latin typeface="+mn-lt"/>
          <a:ea typeface="+mn-ea"/>
          <a:cs typeface="+mn-cs"/>
        </a:defRPr>
      </a:lvl5pPr>
      <a:lvl6pPr marL="685800" indent="-228600" algn="l" defTabSz="914400" rtl="0" eaLnBrk="1" latinLnBrk="0" hangingPunct="1">
        <a:lnSpc>
          <a:spcPct val="100000"/>
        </a:lnSpc>
        <a:spcBef>
          <a:spcPts val="600"/>
        </a:spcBef>
        <a:buClr>
          <a:schemeClr val="tx1"/>
        </a:buClr>
        <a:buSzPct val="100000"/>
        <a:buFont typeface=".AppleSystemUIFont" charset="-120"/>
        <a:buChar char="-"/>
        <a:defRPr sz="2000" kern="1200" baseline="0">
          <a:solidFill>
            <a:schemeClr val="tx1"/>
          </a:solidFill>
          <a:latin typeface="+mn-lt"/>
          <a:ea typeface="+mn-ea"/>
          <a:cs typeface="+mn-cs"/>
        </a:defRPr>
      </a:lvl6pPr>
      <a:lvl7pPr marL="0" indent="0" algn="l" defTabSz="914400" rtl="0" eaLnBrk="1" latinLnBrk="0" hangingPunct="1">
        <a:lnSpc>
          <a:spcPct val="90000"/>
        </a:lnSpc>
        <a:spcBef>
          <a:spcPts val="600"/>
        </a:spcBef>
        <a:buFontTx/>
        <a:buNone/>
        <a:defRPr sz="1800" i="1" kern="1200">
          <a:solidFill>
            <a:srgbClr val="929D96"/>
          </a:solidFill>
          <a:latin typeface="+mn-lt"/>
          <a:ea typeface="+mn-ea"/>
          <a:cs typeface="+mn-cs"/>
        </a:defRPr>
      </a:lvl7pPr>
      <a:lvl8pPr marL="0" indent="0" algn="l" defTabSz="914400" rtl="0" eaLnBrk="1" latinLnBrk="0" hangingPunct="1">
        <a:lnSpc>
          <a:spcPct val="100000"/>
        </a:lnSpc>
        <a:spcBef>
          <a:spcPts val="1200"/>
        </a:spcBef>
        <a:buFontTx/>
        <a:buNone/>
        <a:defRPr sz="1600" b="0" i="1" kern="1200" baseline="0">
          <a:solidFill>
            <a:schemeClr val="accent4"/>
          </a:solidFill>
          <a:latin typeface="+mn-lt"/>
          <a:ea typeface="+mn-ea"/>
          <a:cs typeface="+mn-cs"/>
        </a:defRPr>
      </a:lvl8pPr>
      <a:lvl9pPr marL="0" indent="0" algn="l" defTabSz="914400" rtl="0" eaLnBrk="1" latinLnBrk="0" hangingPunct="1">
        <a:lnSpc>
          <a:spcPct val="90000"/>
        </a:lnSpc>
        <a:spcBef>
          <a:spcPts val="500"/>
        </a:spcBef>
        <a:buFontTx/>
        <a:buNone/>
        <a:defRPr sz="2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8">
          <p15:clr>
            <a:srgbClr val="A4A3A4"/>
          </p15:clr>
        </p15:guide>
        <p15:guide id="2" pos="4032">
          <p15:clr>
            <a:srgbClr val="A4A3A4"/>
          </p15:clr>
        </p15:guide>
        <p15:guide id="3" pos="3264">
          <p15:clr>
            <a:srgbClr val="A4A3A4"/>
          </p15:clr>
        </p15:guide>
        <p15:guide id="4" pos="4224">
          <p15:clr>
            <a:srgbClr val="A4A3A4"/>
          </p15:clr>
        </p15:guide>
        <p15:guide id="5" pos="3456">
          <p15:clr>
            <a:srgbClr val="A4A3A4"/>
          </p15:clr>
        </p15:guide>
        <p15:guide id="6" pos="4416">
          <p15:clr>
            <a:srgbClr val="A4A3A4"/>
          </p15:clr>
        </p15:guide>
        <p15:guide id="7" pos="3072">
          <p15:clr>
            <a:srgbClr val="A4A3A4"/>
          </p15:clr>
        </p15:guide>
        <p15:guide id="8" pos="4608">
          <p15:clr>
            <a:srgbClr val="A4A3A4"/>
          </p15:clr>
        </p15:guide>
        <p15:guide id="9" pos="2880">
          <p15:clr>
            <a:srgbClr val="A4A3A4"/>
          </p15:clr>
        </p15:guide>
        <p15:guide id="10" pos="4800">
          <p15:clr>
            <a:srgbClr val="A4A3A4"/>
          </p15:clr>
        </p15:guide>
        <p15:guide id="11" pos="2688">
          <p15:clr>
            <a:srgbClr val="A4A3A4"/>
          </p15:clr>
        </p15:guide>
        <p15:guide id="12" pos="4992">
          <p15:clr>
            <a:srgbClr val="A4A3A4"/>
          </p15:clr>
        </p15:guide>
        <p15:guide id="13" pos="2496">
          <p15:clr>
            <a:srgbClr val="A4A3A4"/>
          </p15:clr>
        </p15:guide>
        <p15:guide id="14" pos="5184">
          <p15:clr>
            <a:srgbClr val="A4A3A4"/>
          </p15:clr>
        </p15:guide>
        <p15:guide id="15" pos="2304">
          <p15:clr>
            <a:srgbClr val="A4A3A4"/>
          </p15:clr>
        </p15:guide>
        <p15:guide id="16" pos="5376">
          <p15:clr>
            <a:srgbClr val="A4A3A4"/>
          </p15:clr>
        </p15:guide>
        <p15:guide id="17" pos="2112">
          <p15:clr>
            <a:srgbClr val="F26B43"/>
          </p15:clr>
        </p15:guide>
        <p15:guide id="18" pos="5568">
          <p15:clr>
            <a:srgbClr val="F26B43"/>
          </p15:clr>
        </p15:guide>
        <p15:guide id="19" pos="1920">
          <p15:clr>
            <a:srgbClr val="A4A3A4"/>
          </p15:clr>
        </p15:guide>
        <p15:guide id="20" pos="5760">
          <p15:clr>
            <a:srgbClr val="A4A3A4"/>
          </p15:clr>
        </p15:guide>
        <p15:guide id="21" pos="1728">
          <p15:clr>
            <a:srgbClr val="A4A3A4"/>
          </p15:clr>
        </p15:guide>
        <p15:guide id="22" orient="horz" pos="1776">
          <p15:clr>
            <a:srgbClr val="A4A3A4"/>
          </p15:clr>
        </p15:guide>
        <p15:guide id="23" pos="5952">
          <p15:clr>
            <a:srgbClr val="A4A3A4"/>
          </p15:clr>
        </p15:guide>
        <p15:guide id="24" pos="1536">
          <p15:clr>
            <a:srgbClr val="A4A3A4"/>
          </p15:clr>
        </p15:guide>
        <p15:guide id="25" pos="6144">
          <p15:clr>
            <a:srgbClr val="A4A3A4"/>
          </p15:clr>
        </p15:guide>
        <p15:guide id="26" pos="1344">
          <p15:clr>
            <a:srgbClr val="A4A3A4"/>
          </p15:clr>
        </p15:guide>
        <p15:guide id="27" pos="6336">
          <p15:clr>
            <a:srgbClr val="A4A3A4"/>
          </p15:clr>
        </p15:guide>
        <p15:guide id="28" pos="1152">
          <p15:clr>
            <a:srgbClr val="A4A3A4"/>
          </p15:clr>
        </p15:guide>
        <p15:guide id="29" pos="6528">
          <p15:clr>
            <a:srgbClr val="A4A3A4"/>
          </p15:clr>
        </p15:guide>
        <p15:guide id="30" pos="960">
          <p15:clr>
            <a:srgbClr val="A4A3A4"/>
          </p15:clr>
        </p15:guide>
        <p15:guide id="31" pos="6720">
          <p15:clr>
            <a:srgbClr val="A4A3A4"/>
          </p15:clr>
        </p15:guide>
        <p15:guide id="32" pos="768">
          <p15:clr>
            <a:srgbClr val="A4A3A4"/>
          </p15:clr>
        </p15:guide>
        <p15:guide id="33" pos="6912">
          <p15:clr>
            <a:srgbClr val="A4A3A4"/>
          </p15:clr>
        </p15:guide>
        <p15:guide id="34" pos="576">
          <p15:clr>
            <a:srgbClr val="A4A3A4"/>
          </p15:clr>
        </p15:guide>
        <p15:guide id="35" pos="7104">
          <p15:clr>
            <a:srgbClr val="A4A3A4"/>
          </p15:clr>
        </p15:guide>
        <p15:guide id="36" pos="384">
          <p15:clr>
            <a:srgbClr val="F26B43"/>
          </p15:clr>
        </p15:guide>
        <p15:guide id="37" pos="7296">
          <p15:clr>
            <a:srgbClr val="F26B43"/>
          </p15:clr>
        </p15:guide>
        <p15:guide id="38" pos="192">
          <p15:clr>
            <a:srgbClr val="A4A3A4"/>
          </p15:clr>
        </p15:guide>
        <p15:guide id="39" pos="7488">
          <p15:clr>
            <a:srgbClr val="A4A3A4"/>
          </p15:clr>
        </p15:guide>
        <p15:guide id="41" orient="horz" pos="2544">
          <p15:clr>
            <a:srgbClr val="A4A3A4"/>
          </p15:clr>
        </p15:guide>
        <p15:guide id="42" orient="horz" pos="1584">
          <p15:clr>
            <a:srgbClr val="A4A3A4"/>
          </p15:clr>
        </p15:guide>
        <p15:guide id="43" orient="horz" pos="2736">
          <p15:clr>
            <a:srgbClr val="A4A3A4"/>
          </p15:clr>
        </p15:guide>
        <p15:guide id="44" orient="horz" pos="1392">
          <p15:clr>
            <a:srgbClr val="A4A3A4"/>
          </p15:clr>
        </p15:guide>
        <p15:guide id="45" orient="horz" pos="2928">
          <p15:clr>
            <a:srgbClr val="A4A3A4"/>
          </p15:clr>
        </p15:guide>
        <p15:guide id="46" orient="horz" pos="1200">
          <p15:clr>
            <a:srgbClr val="F26B43"/>
          </p15:clr>
        </p15:guide>
        <p15:guide id="47" orient="horz" pos="3120">
          <p15:clr>
            <a:srgbClr val="A4A3A4"/>
          </p15:clr>
        </p15:guide>
        <p15:guide id="48" orient="horz" pos="1008">
          <p15:clr>
            <a:srgbClr val="A4A3A4"/>
          </p15:clr>
        </p15:guide>
        <p15:guide id="49" orient="horz" pos="3312">
          <p15:clr>
            <a:srgbClr val="A4A3A4"/>
          </p15:clr>
        </p15:guide>
        <p15:guide id="50" orient="horz" pos="816">
          <p15:clr>
            <a:srgbClr val="F26B43"/>
          </p15:clr>
        </p15:guide>
        <p15:guide id="51" orient="horz" pos="3504">
          <p15:clr>
            <a:srgbClr val="A4A3A4"/>
          </p15:clr>
        </p15:guide>
        <p15:guide id="52" orient="horz" pos="624">
          <p15:clr>
            <a:srgbClr val="A4A3A4"/>
          </p15:clr>
        </p15:guide>
        <p15:guide id="53" orient="horz" pos="3696">
          <p15:clr>
            <a:srgbClr val="F26B43"/>
          </p15:clr>
        </p15:guide>
        <p15:guide id="54" orient="horz" pos="432">
          <p15:clr>
            <a:srgbClr val="A4A3A4"/>
          </p15:clr>
        </p15:guide>
        <p15:guide id="55" orient="horz" pos="3888">
          <p15:clr>
            <a:srgbClr val="A4A3A4"/>
          </p15:clr>
        </p15:guide>
        <p15:guide id="56" orient="horz" pos="240">
          <p15:clr>
            <a:srgbClr val="F26B43"/>
          </p15:clr>
        </p15:guide>
        <p15:guide id="57" orient="horz" pos="4080">
          <p15:clr>
            <a:srgbClr val="A4A3A4"/>
          </p15:clr>
        </p15:guide>
        <p15:guide id="58" orient="horz" pos="48">
          <p15:clr>
            <a:srgbClr val="A4A3A4"/>
          </p15:clr>
        </p15:guide>
        <p15:guide id="59" orient="horz" pos="4272">
          <p15:clr>
            <a:srgbClr val="A4A3A4"/>
          </p15:clr>
        </p15:guide>
        <p15:guide id="61" orient="horz" pos="2352">
          <p15:clr>
            <a:srgbClr val="A4A3A4"/>
          </p15:clr>
        </p15:guide>
        <p15:guide id="62" orient="horz" pos="2160">
          <p15:clr>
            <a:srgbClr val="F26B43"/>
          </p15:clr>
        </p15:guide>
        <p15:guide id="63" pos="3840">
          <p15:clr>
            <a:srgbClr val="F26B43"/>
          </p15:clr>
        </p15:guide>
        <p15:guide id="64" pos="3648">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oup 3"/>
          <p:cNvGrpSpPr/>
          <p:nvPr/>
        </p:nvGrpSpPr>
        <p:grpSpPr>
          <a:xfrm>
            <a:off x="0" y="6992813"/>
            <a:ext cx="12191999" cy="578082"/>
            <a:chOff x="0" y="6992813"/>
            <a:chExt cx="12191999" cy="578082"/>
          </a:xfrm>
        </p:grpSpPr>
        <p:sp>
          <p:nvSpPr>
            <p:cNvPr id="42" name="Rectangle 41"/>
            <p:cNvSpPr/>
            <p:nvPr userDrawn="1"/>
          </p:nvSpPr>
          <p:spPr>
            <a:xfrm>
              <a:off x="0" y="6992813"/>
              <a:ext cx="12191999" cy="578082"/>
            </a:xfrm>
            <a:prstGeom prst="rect">
              <a:avLst/>
            </a:prstGeom>
            <a:solidFill>
              <a:srgbClr val="FFFFFF">
                <a:alpha val="60000"/>
              </a:srgb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78F84"/>
                </a:solidFill>
              </a:endParaRPr>
            </a:p>
          </p:txBody>
        </p:sp>
        <p:sp>
          <p:nvSpPr>
            <p:cNvPr id="47" name="TextBox 46"/>
            <p:cNvSpPr txBox="1"/>
            <p:nvPr userDrawn="1"/>
          </p:nvSpPr>
          <p:spPr>
            <a:xfrm>
              <a:off x="914400" y="7173243"/>
              <a:ext cx="1706193" cy="269305"/>
            </a:xfrm>
            <a:prstGeom prst="rect">
              <a:avLst/>
            </a:prstGeom>
            <a:noFill/>
          </p:spPr>
          <p:txBody>
            <a:bodyPr wrap="square" lIns="0" tIns="0" rIns="0" bIns="0" rtlCol="0">
              <a:noAutofit/>
            </a:bodyPr>
            <a:lstStyle/>
            <a:p>
              <a:pPr algn="l"/>
              <a:r>
                <a:rPr lang="en-US" sz="900" b="1" dirty="0">
                  <a:solidFill>
                    <a:srgbClr val="929D96"/>
                  </a:solidFill>
                  <a:latin typeface="+mn-lt"/>
                </a:rPr>
                <a:t>Data color order</a:t>
              </a:r>
              <a:r>
                <a:rPr lang="en-US" sz="900" b="1" baseline="0" dirty="0">
                  <a:solidFill>
                    <a:srgbClr val="929D96"/>
                  </a:solidFill>
                  <a:latin typeface="+mn-lt"/>
                </a:rPr>
                <a:t>:</a:t>
              </a:r>
              <a:endParaRPr lang="en-US" sz="900" b="1" dirty="0">
                <a:solidFill>
                  <a:srgbClr val="929D96"/>
                </a:solidFill>
                <a:latin typeface="+mn-lt"/>
              </a:endParaRPr>
            </a:p>
          </p:txBody>
        </p:sp>
        <p:sp>
          <p:nvSpPr>
            <p:cNvPr id="48" name="Rectangle 47"/>
            <p:cNvSpPr/>
            <p:nvPr/>
          </p:nvSpPr>
          <p:spPr>
            <a:xfrm>
              <a:off x="1940682" y="7146735"/>
              <a:ext cx="195278" cy="190016"/>
            </a:xfrm>
            <a:prstGeom prst="rect">
              <a:avLst/>
            </a:prstGeom>
            <a:solidFill>
              <a:schemeClr val="accent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49" name="Rectangle 48"/>
            <p:cNvSpPr/>
            <p:nvPr/>
          </p:nvSpPr>
          <p:spPr>
            <a:xfrm>
              <a:off x="2420420" y="7146735"/>
              <a:ext cx="195278" cy="190016"/>
            </a:xfrm>
            <a:prstGeom prst="rect">
              <a:avLst/>
            </a:prstGeom>
            <a:solidFill>
              <a:schemeClr val="accent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0" name="Rectangle 49"/>
            <p:cNvSpPr/>
            <p:nvPr/>
          </p:nvSpPr>
          <p:spPr>
            <a:xfrm>
              <a:off x="2180551" y="7146735"/>
              <a:ext cx="195278" cy="190016"/>
            </a:xfrm>
            <a:prstGeom prst="rect">
              <a:avLst/>
            </a:prstGeom>
            <a:solidFill>
              <a:schemeClr val="accent2"/>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1" name="Rectangle 50"/>
            <p:cNvSpPr/>
            <p:nvPr/>
          </p:nvSpPr>
          <p:spPr>
            <a:xfrm>
              <a:off x="2660289" y="7146735"/>
              <a:ext cx="195278" cy="190016"/>
            </a:xfrm>
            <a:prstGeom prst="rect">
              <a:avLst/>
            </a:prstGeom>
            <a:solidFill>
              <a:schemeClr val="accent4"/>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2" name="Rectangle 51"/>
            <p:cNvSpPr/>
            <p:nvPr/>
          </p:nvSpPr>
          <p:spPr>
            <a:xfrm>
              <a:off x="2900158" y="7146735"/>
              <a:ext cx="195278" cy="190016"/>
            </a:xfrm>
            <a:prstGeom prst="rect">
              <a:avLst/>
            </a:prstGeom>
            <a:solidFill>
              <a:schemeClr val="accent5"/>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3" name="Rectangle 52"/>
            <p:cNvSpPr/>
            <p:nvPr/>
          </p:nvSpPr>
          <p:spPr>
            <a:xfrm>
              <a:off x="3140027" y="7146735"/>
              <a:ext cx="195278" cy="190016"/>
            </a:xfrm>
            <a:prstGeom prst="rect">
              <a:avLst/>
            </a:prstGeom>
            <a:solidFill>
              <a:schemeClr val="accent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4" name="Rectangle 53"/>
            <p:cNvSpPr/>
            <p:nvPr/>
          </p:nvSpPr>
          <p:spPr>
            <a:xfrm>
              <a:off x="3619765" y="7146735"/>
              <a:ext cx="195278" cy="190016"/>
            </a:xfrm>
            <a:prstGeom prst="rect">
              <a:avLst/>
            </a:prstGeom>
            <a:solidFill>
              <a:srgbClr val="D9F28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5" name="Rectangle 54"/>
            <p:cNvSpPr/>
            <p:nvPr/>
          </p:nvSpPr>
          <p:spPr>
            <a:xfrm>
              <a:off x="3859634" y="7146735"/>
              <a:ext cx="195278" cy="190016"/>
            </a:xfrm>
            <a:prstGeom prst="rect">
              <a:avLst/>
            </a:prstGeom>
            <a:solidFill>
              <a:srgbClr val="3BC6E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6" name="Rectangle 55"/>
            <p:cNvSpPr/>
            <p:nvPr/>
          </p:nvSpPr>
          <p:spPr>
            <a:xfrm>
              <a:off x="4099503" y="7146735"/>
              <a:ext cx="195278" cy="190016"/>
            </a:xfrm>
            <a:prstGeom prst="rect">
              <a:avLst/>
            </a:prstGeom>
            <a:solidFill>
              <a:srgbClr val="00AC9E"/>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7" name="Rectangle 56"/>
            <p:cNvSpPr/>
            <p:nvPr/>
          </p:nvSpPr>
          <p:spPr>
            <a:xfrm>
              <a:off x="4339372" y="7146735"/>
              <a:ext cx="195278" cy="190016"/>
            </a:xfrm>
            <a:prstGeom prst="rect">
              <a:avLst/>
            </a:prstGeom>
            <a:solidFill>
              <a:srgbClr val="FFA21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nvGrpSpPr>
            <p:cNvPr id="44" name="Group 43"/>
            <p:cNvGrpSpPr/>
            <p:nvPr userDrawn="1"/>
          </p:nvGrpSpPr>
          <p:grpSpPr>
            <a:xfrm>
              <a:off x="6400801" y="7143354"/>
              <a:ext cx="4804898" cy="276999"/>
              <a:chOff x="6311590" y="7133823"/>
              <a:chExt cx="4796677" cy="276999"/>
            </a:xfrm>
          </p:grpSpPr>
          <p:sp>
            <p:nvSpPr>
              <p:cNvPr id="45" name="Rectangle 44"/>
              <p:cNvSpPr/>
              <p:nvPr userDrawn="1"/>
            </p:nvSpPr>
            <p:spPr>
              <a:xfrm>
                <a:off x="6311590" y="7133823"/>
                <a:ext cx="4572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900" b="1" baseline="0" dirty="0">
                    <a:solidFill>
                      <a:srgbClr val="929D96"/>
                    </a:solidFill>
                  </a:rPr>
                  <a:t>Footer</a:t>
                </a:r>
                <a:endParaRPr lang="en-US" sz="900" baseline="0" dirty="0">
                  <a:solidFill>
                    <a:srgbClr val="929D96"/>
                  </a:solidFill>
                </a:endParaRPr>
              </a:p>
            </p:txBody>
          </p:sp>
          <p:sp>
            <p:nvSpPr>
              <p:cNvPr id="46" name="Rectangle 45"/>
              <p:cNvSpPr/>
              <p:nvPr userDrawn="1"/>
            </p:nvSpPr>
            <p:spPr>
              <a:xfrm>
                <a:off x="6793974" y="7133823"/>
                <a:ext cx="4314293" cy="276999"/>
              </a:xfrm>
              <a:prstGeom prst="rect">
                <a:avLst/>
              </a:prstGeom>
            </p:spPr>
            <p:txBody>
              <a:bodyPr wrap="square" lIns="0" tIns="0" rIns="0" bIns="0">
                <a:spAutoFit/>
              </a:bodyPr>
              <a:lstStyle/>
              <a:p>
                <a:pPr algn="l"/>
                <a:r>
                  <a:rPr lang="en-US" sz="900" baseline="0" dirty="0">
                    <a:solidFill>
                      <a:srgbClr val="929D96"/>
                    </a:solidFill>
                    <a:sym typeface="Wingdings 3" panose="05040102010807070707" pitchFamily="18" charset="2"/>
                  </a:rPr>
                  <a:t>Never change the footer text on individual slides. Change, t</a:t>
                </a:r>
                <a:r>
                  <a:rPr lang="en-US" sz="900" baseline="0" dirty="0">
                    <a:solidFill>
                      <a:srgbClr val="929D96"/>
                    </a:solidFill>
                  </a:rPr>
                  <a:t>urn on or off by using </a:t>
                </a:r>
              </a:p>
              <a:p>
                <a:pPr algn="l"/>
                <a:r>
                  <a:rPr lang="en-US" sz="900" baseline="0" dirty="0">
                    <a:solidFill>
                      <a:srgbClr val="929D96"/>
                    </a:solidFill>
                  </a:rPr>
                  <a:t>Insert </a:t>
                </a:r>
                <a:r>
                  <a:rPr lang="en-US" sz="900" baseline="0" dirty="0">
                    <a:solidFill>
                      <a:srgbClr val="929D96"/>
                    </a:solidFill>
                    <a:sym typeface="Wingdings 3" panose="05040102010807070707" pitchFamily="18" charset="2"/>
                  </a:rPr>
                  <a:t> Header &amp; Footer Enter / change text  Click Apply All. </a:t>
                </a:r>
                <a:endParaRPr lang="en-US" sz="900" baseline="0" dirty="0">
                  <a:solidFill>
                    <a:srgbClr val="929D96"/>
                  </a:solidFill>
                </a:endParaRPr>
              </a:p>
            </p:txBody>
          </p:sp>
        </p:grpSp>
        <p:sp>
          <p:nvSpPr>
            <p:cNvPr id="61" name="Rectangle 60"/>
            <p:cNvSpPr/>
            <p:nvPr userDrawn="1"/>
          </p:nvSpPr>
          <p:spPr>
            <a:xfrm>
              <a:off x="4579241" y="7146735"/>
              <a:ext cx="195278" cy="190016"/>
            </a:xfrm>
            <a:prstGeom prst="rect">
              <a:avLst/>
            </a:prstGeom>
            <a:solidFill>
              <a:srgbClr val="C13B3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2" name="Rectangle 61"/>
            <p:cNvSpPr/>
            <p:nvPr userDrawn="1"/>
          </p:nvSpPr>
          <p:spPr>
            <a:xfrm>
              <a:off x="4819110" y="7146735"/>
              <a:ext cx="195278" cy="190016"/>
            </a:xfrm>
            <a:prstGeom prst="rect">
              <a:avLst/>
            </a:prstGeom>
            <a:solidFill>
              <a:srgbClr val="297CE0"/>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4" name="Rectangle 63"/>
            <p:cNvSpPr/>
            <p:nvPr userDrawn="1"/>
          </p:nvSpPr>
          <p:spPr>
            <a:xfrm>
              <a:off x="3379896" y="7146735"/>
              <a:ext cx="195278" cy="190016"/>
            </a:xfrm>
            <a:prstGeom prst="rect">
              <a:avLst/>
            </a:prstGeom>
            <a:solidFill>
              <a:srgbClr val="929D9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pic>
        <p:nvPicPr>
          <p:cNvPr id="7" name="Picture 6"/>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0082805" y="6304680"/>
            <a:ext cx="1600200" cy="360406"/>
          </a:xfrm>
          <a:prstGeom prst="rect">
            <a:avLst/>
          </a:prstGeom>
        </p:spPr>
      </p:pic>
      <p:sp>
        <p:nvSpPr>
          <p:cNvPr id="2" name="Title Placeholder 1"/>
          <p:cNvSpPr>
            <a:spLocks noGrp="1"/>
          </p:cNvSpPr>
          <p:nvPr>
            <p:ph type="title"/>
          </p:nvPr>
        </p:nvSpPr>
        <p:spPr>
          <a:xfrm>
            <a:off x="609599" y="381001"/>
            <a:ext cx="10969247" cy="92392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09599" y="1904999"/>
            <a:ext cx="10969247" cy="3962401"/>
          </a:xfrm>
          <a:prstGeom prst="rect">
            <a:avLst/>
          </a:prstGeom>
        </p:spPr>
        <p:txBody>
          <a:bodyPr vert="horz" lIns="0" tIns="0" rIns="0" bIns="0" rtlCol="0">
            <a:normAutofit/>
          </a:bodyPr>
          <a:lstStyle/>
          <a:p>
            <a:pPr lvl="0"/>
            <a:r>
              <a:rPr lang="en-US" dirty="0"/>
              <a:t>Level 1 - Large heading/call out text</a:t>
            </a:r>
          </a:p>
          <a:p>
            <a:pPr lvl="1"/>
            <a:r>
              <a:rPr lang="en-US" dirty="0"/>
              <a:t>Level 2 - Small heading text</a:t>
            </a:r>
          </a:p>
          <a:p>
            <a:pPr lvl="2"/>
            <a:r>
              <a:rPr lang="en-US" dirty="0"/>
              <a:t>Level 3 - </a:t>
            </a:r>
            <a:r>
              <a:rPr lang="en-US" dirty="0" err="1"/>
              <a:t>Paragrah</a:t>
            </a:r>
            <a:r>
              <a:rPr lang="en-US" dirty="0"/>
              <a:t> text </a:t>
            </a:r>
          </a:p>
          <a:p>
            <a:pPr lvl="3"/>
            <a:r>
              <a:rPr lang="en-US" dirty="0"/>
              <a:t>Level 4 - Bullet tier one</a:t>
            </a:r>
          </a:p>
          <a:p>
            <a:pPr lvl="4"/>
            <a:r>
              <a:rPr lang="en-US" dirty="0"/>
              <a:t>Bullet level one</a:t>
            </a:r>
          </a:p>
          <a:p>
            <a:pPr lvl="5"/>
            <a:r>
              <a:rPr lang="en-US" dirty="0"/>
              <a:t>Bullet level two</a:t>
            </a:r>
          </a:p>
          <a:p>
            <a:pPr lvl="6"/>
            <a:r>
              <a:rPr lang="en-US" dirty="0"/>
              <a:t>Footnotes</a:t>
            </a:r>
          </a:p>
        </p:txBody>
      </p:sp>
      <p:sp>
        <p:nvSpPr>
          <p:cNvPr id="5" name="Footer Placeholder 4"/>
          <p:cNvSpPr>
            <a:spLocks noGrp="1"/>
          </p:cNvSpPr>
          <p:nvPr>
            <p:ph type="ftr" sz="quarter" idx="3"/>
          </p:nvPr>
        </p:nvSpPr>
        <p:spPr>
          <a:xfrm>
            <a:off x="1227266" y="6324599"/>
            <a:ext cx="3492500" cy="304801"/>
          </a:xfrm>
          <a:prstGeom prst="rect">
            <a:avLst/>
          </a:prstGeom>
        </p:spPr>
        <p:txBody>
          <a:bodyPr vert="horz" lIns="0" tIns="0" rIns="0" bIns="0" rtlCol="0" anchor="ctr"/>
          <a:lstStyle>
            <a:lvl1pPr algn="l">
              <a:defRPr sz="1100" i="1">
                <a:solidFill>
                  <a:srgbClr val="929D96"/>
                </a:solidFill>
              </a:defRPr>
            </a:lvl1pPr>
          </a:lstStyle>
          <a:p>
            <a:r>
              <a:rPr lang="en-US"/>
              <a:t>SGM ICI 2.8 Proposal</a:t>
            </a:r>
            <a:endParaRPr lang="en-US" dirty="0"/>
          </a:p>
        </p:txBody>
      </p:sp>
      <p:sp>
        <p:nvSpPr>
          <p:cNvPr id="6" name="Slide Number Placeholder 5"/>
          <p:cNvSpPr>
            <a:spLocks noGrp="1"/>
          </p:cNvSpPr>
          <p:nvPr>
            <p:ph type="sldNum" sz="quarter" idx="4"/>
          </p:nvPr>
        </p:nvSpPr>
        <p:spPr>
          <a:xfrm>
            <a:off x="613284" y="6324599"/>
            <a:ext cx="624550" cy="304802"/>
          </a:xfrm>
          <a:prstGeom prst="rect">
            <a:avLst/>
          </a:prstGeom>
        </p:spPr>
        <p:txBody>
          <a:bodyPr vert="horz" lIns="0" tIns="0" rIns="0" bIns="0" rtlCol="0" anchor="ctr"/>
          <a:lstStyle>
            <a:lvl1pPr algn="l">
              <a:defRPr sz="1100">
                <a:solidFill>
                  <a:srgbClr val="929D96"/>
                </a:solidFill>
              </a:defRPr>
            </a:lvl1pPr>
          </a:lstStyle>
          <a:p>
            <a:fld id="{0F3E099D-CB4E-4CC4-A76E-CFCB4AA95A21}" type="slidenum">
              <a:rPr lang="en-US" smtClean="0"/>
              <a:t>‹#›</a:t>
            </a:fld>
            <a:endParaRPr lang="en-US"/>
          </a:p>
        </p:txBody>
      </p:sp>
      <p:cxnSp>
        <p:nvCxnSpPr>
          <p:cNvPr id="8" name="Straight Connector 7"/>
          <p:cNvCxnSpPr/>
          <p:nvPr/>
        </p:nvCxnSpPr>
        <p:spPr>
          <a:xfrm>
            <a:off x="-436811"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05757" y="570046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below the line</a:t>
            </a:r>
          </a:p>
        </p:txBody>
      </p:sp>
      <p:cxnSp>
        <p:nvCxnSpPr>
          <p:cNvPr id="10" name="Straight Connector 9"/>
          <p:cNvCxnSpPr/>
          <p:nvPr/>
        </p:nvCxnSpPr>
        <p:spPr>
          <a:xfrm>
            <a:off x="-436812" y="1905582"/>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05757" y="195998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above the line</a:t>
            </a:r>
          </a:p>
        </p:txBody>
      </p:sp>
      <p:cxnSp>
        <p:nvCxnSpPr>
          <p:cNvPr id="12" name="Straight Connector 11"/>
          <p:cNvCxnSpPr/>
          <p:nvPr/>
        </p:nvCxnSpPr>
        <p:spPr>
          <a:xfrm>
            <a:off x="-239002"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5756" y="3745636"/>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Main content area</a:t>
            </a:r>
          </a:p>
        </p:txBody>
      </p:sp>
      <p:cxnSp>
        <p:nvCxnSpPr>
          <p:cNvPr id="15" name="Straight Connector 14"/>
          <p:cNvCxnSpPr/>
          <p:nvPr/>
        </p:nvCxnSpPr>
        <p:spPr>
          <a:xfrm>
            <a:off x="-436812"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39002"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05757" y="776834"/>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Slide title area</a:t>
            </a:r>
          </a:p>
        </p:txBody>
      </p:sp>
      <p:cxnSp>
        <p:nvCxnSpPr>
          <p:cNvPr id="18" name="Straight Connector 17"/>
          <p:cNvCxnSpPr/>
          <p:nvPr/>
        </p:nvCxnSpPr>
        <p:spPr>
          <a:xfrm>
            <a:off x="-436812"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flipH="1" flipV="1">
            <a:off x="4612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31995" y="-256408"/>
            <a:ext cx="1280160" cy="142555"/>
          </a:xfrm>
          <a:prstGeom prst="rect">
            <a:avLst/>
          </a:prstGeom>
          <a:noFill/>
        </p:spPr>
        <p:txBody>
          <a:bodyPr wrap="square" lIns="0" tIns="0" rIns="0" bIns="0" rtlCol="0">
            <a:noAutofit/>
          </a:bodyPr>
          <a:lstStyle/>
          <a:p>
            <a:pPr algn="r"/>
            <a:r>
              <a:rPr lang="en-US" sz="800" dirty="0">
                <a:solidFill>
                  <a:srgbClr val="878F84"/>
                </a:solidFill>
                <a:latin typeface="+mn-lt"/>
              </a:rPr>
              <a:t>No content left of the line</a:t>
            </a:r>
          </a:p>
        </p:txBody>
      </p:sp>
      <p:cxnSp>
        <p:nvCxnSpPr>
          <p:cNvPr id="23" name="Straight Connector 22"/>
          <p:cNvCxnSpPr/>
          <p:nvPr/>
        </p:nvCxnSpPr>
        <p:spPr>
          <a:xfrm rot="5400000" flipH="1" flipV="1">
            <a:off x="59476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233190" y="1909404"/>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2220822"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2523476" y="570046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below the line</a:t>
            </a:r>
          </a:p>
        </p:txBody>
      </p:sp>
      <p:sp>
        <p:nvSpPr>
          <p:cNvPr id="29" name="TextBox 28"/>
          <p:cNvSpPr txBox="1"/>
          <p:nvPr/>
        </p:nvSpPr>
        <p:spPr>
          <a:xfrm>
            <a:off x="12523476" y="195998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above the line</a:t>
            </a:r>
          </a:p>
        </p:txBody>
      </p:sp>
      <p:cxnSp>
        <p:nvCxnSpPr>
          <p:cNvPr id="30" name="Straight Connector 29"/>
          <p:cNvCxnSpPr/>
          <p:nvPr/>
        </p:nvCxnSpPr>
        <p:spPr>
          <a:xfrm>
            <a:off x="12418631"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2523477" y="3745636"/>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Main content area</a:t>
            </a:r>
          </a:p>
        </p:txBody>
      </p:sp>
      <p:cxnSp>
        <p:nvCxnSpPr>
          <p:cNvPr id="33" name="Straight Connector 32"/>
          <p:cNvCxnSpPr/>
          <p:nvPr/>
        </p:nvCxnSpPr>
        <p:spPr>
          <a:xfrm>
            <a:off x="12220821"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418631"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2523476" y="776834"/>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Slide title</a:t>
            </a:r>
            <a:r>
              <a:rPr lang="en-US" sz="800" b="1" baseline="0" dirty="0">
                <a:solidFill>
                  <a:srgbClr val="878F84"/>
                </a:solidFill>
                <a:latin typeface="+mn-lt"/>
              </a:rPr>
              <a:t> area</a:t>
            </a:r>
            <a:endParaRPr lang="en-US" sz="800" b="1" dirty="0">
              <a:solidFill>
                <a:srgbClr val="878F84"/>
              </a:solidFill>
              <a:latin typeface="+mn-lt"/>
            </a:endParaRPr>
          </a:p>
        </p:txBody>
      </p:sp>
      <p:cxnSp>
        <p:nvCxnSpPr>
          <p:cNvPr id="36" name="Straight Connector 35"/>
          <p:cNvCxnSpPr/>
          <p:nvPr/>
        </p:nvCxnSpPr>
        <p:spPr>
          <a:xfrm>
            <a:off x="12220821"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11439470"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1649264" y="-276585"/>
            <a:ext cx="1280160" cy="142555"/>
          </a:xfrm>
          <a:prstGeom prst="rect">
            <a:avLst/>
          </a:prstGeom>
          <a:noFill/>
        </p:spPr>
        <p:txBody>
          <a:bodyPr wrap="square" lIns="0" tIns="0" rIns="0" bIns="0" rtlCol="0">
            <a:noAutofit/>
          </a:bodyPr>
          <a:lstStyle/>
          <a:p>
            <a:pPr algn="l"/>
            <a:r>
              <a:rPr lang="en-US" sz="800" dirty="0">
                <a:solidFill>
                  <a:srgbClr val="878F84"/>
                </a:solidFill>
                <a:latin typeface="+mn-lt"/>
              </a:rPr>
              <a:t>No content right of the line</a:t>
            </a:r>
          </a:p>
        </p:txBody>
      </p:sp>
      <p:cxnSp>
        <p:nvCxnSpPr>
          <p:cNvPr id="58" name="Straight Connector 57"/>
          <p:cNvCxnSpPr/>
          <p:nvPr/>
        </p:nvCxnSpPr>
        <p:spPr>
          <a:xfrm rot="5400000" flipH="1" flipV="1">
            <a:off x="59476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flipV="1">
            <a:off x="4612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11439470"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319158"/>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 id="2147483928" r:id="rId41"/>
    <p:sldLayoutId id="2147483929" r:id="rId42"/>
    <p:sldLayoutId id="2147483930" r:id="rId43"/>
    <p:sldLayoutId id="2147483931" r:id="rId44"/>
    <p:sldLayoutId id="2147483932" r:id="rId45"/>
    <p:sldLayoutId id="2147483933" r:id="rId46"/>
    <p:sldLayoutId id="2147483934" r:id="rId47"/>
    <p:sldLayoutId id="2147483935" r:id="rId48"/>
    <p:sldLayoutId id="2147483936" r:id="rId49"/>
    <p:sldLayoutId id="2147483937" r:id="rId50"/>
    <p:sldLayoutId id="2147483938" r:id="rId51"/>
    <p:sldLayoutId id="2147483939" r:id="rId52"/>
    <p:sldLayoutId id="2147483940" r:id="rId53"/>
    <p:sldLayoutId id="2147483941" r:id="rId54"/>
    <p:sldLayoutId id="2147483942" r:id="rId55"/>
    <p:sldLayoutId id="2147483943" r:id="rId56"/>
  </p:sldLayoutIdLst>
  <p:hf hdr="0" dt="0"/>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Tx/>
        <a:buNone/>
        <a:defRPr sz="3600" b="1" kern="1200" baseline="0">
          <a:solidFill>
            <a:schemeClr val="tx1"/>
          </a:solidFill>
          <a:latin typeface="+mn-lt"/>
          <a:ea typeface="+mn-ea"/>
          <a:cs typeface="+mn-cs"/>
        </a:defRPr>
      </a:lvl1pPr>
      <a:lvl2pPr marL="0" indent="0" algn="l" defTabSz="914400" rtl="0" eaLnBrk="1" latinLnBrk="0" hangingPunct="1">
        <a:lnSpc>
          <a:spcPct val="100000"/>
        </a:lnSpc>
        <a:spcBef>
          <a:spcPts val="600"/>
        </a:spcBef>
        <a:buFontTx/>
        <a:buNone/>
        <a:defRPr sz="2400" b="1" kern="1200" baseline="0">
          <a:solidFill>
            <a:schemeClr val="tx1"/>
          </a:solidFill>
          <a:latin typeface="+mn-lt"/>
          <a:ea typeface="+mn-ea"/>
          <a:cs typeface="+mn-cs"/>
        </a:defRPr>
      </a:lvl2pPr>
      <a:lvl3pPr marL="0" indent="0" algn="l" defTabSz="914400" rtl="0" eaLnBrk="1" latinLnBrk="0" hangingPunct="1">
        <a:lnSpc>
          <a:spcPct val="100000"/>
        </a:lnSpc>
        <a:spcBef>
          <a:spcPts val="600"/>
        </a:spcBef>
        <a:buFontTx/>
        <a:buNone/>
        <a:defRPr sz="2400" b="0" kern="1200" baseline="0">
          <a:solidFill>
            <a:schemeClr val="tx1"/>
          </a:solidFill>
          <a:latin typeface="+mn-lt"/>
          <a:ea typeface="+mn-ea"/>
          <a:cs typeface="+mn-cs"/>
        </a:defRPr>
      </a:lvl3pPr>
      <a:lvl4pPr marL="285750" indent="-285750" algn="l" defTabSz="914400" rtl="0" eaLnBrk="1" latinLnBrk="0" hangingPunct="1">
        <a:lnSpc>
          <a:spcPct val="100000"/>
        </a:lnSpc>
        <a:spcBef>
          <a:spcPts val="600"/>
        </a:spcBef>
        <a:buClr>
          <a:schemeClr val="accent1"/>
        </a:buClr>
        <a:buSzPct val="125000"/>
        <a:buFont typeface="Arial" charset="0"/>
        <a:buChar char="•"/>
        <a:defRPr sz="2400" kern="1200" baseline="0">
          <a:solidFill>
            <a:schemeClr val="tx1"/>
          </a:solidFill>
          <a:latin typeface="+mn-lt"/>
          <a:ea typeface="+mn-ea"/>
          <a:cs typeface="+mn-cs"/>
        </a:defRPr>
      </a:lvl4pPr>
      <a:lvl5pPr marL="457200" indent="-228600" algn="l" defTabSz="914400" rtl="0" eaLnBrk="1" latinLnBrk="0" hangingPunct="1">
        <a:lnSpc>
          <a:spcPct val="100000"/>
        </a:lnSpc>
        <a:spcBef>
          <a:spcPts val="600"/>
        </a:spcBef>
        <a:buClr>
          <a:schemeClr val="tx1"/>
        </a:buClr>
        <a:buSzPct val="100000"/>
        <a:buFont typeface="Arial" charset="0"/>
        <a:buChar char="•"/>
        <a:defRPr sz="2200" kern="1200" baseline="0">
          <a:solidFill>
            <a:schemeClr val="tx1"/>
          </a:solidFill>
          <a:latin typeface="+mn-lt"/>
          <a:ea typeface="+mn-ea"/>
          <a:cs typeface="+mn-cs"/>
        </a:defRPr>
      </a:lvl5pPr>
      <a:lvl6pPr marL="685800" indent="-228600" algn="l" defTabSz="914400" rtl="0" eaLnBrk="1" latinLnBrk="0" hangingPunct="1">
        <a:lnSpc>
          <a:spcPct val="100000"/>
        </a:lnSpc>
        <a:spcBef>
          <a:spcPts val="600"/>
        </a:spcBef>
        <a:buClr>
          <a:schemeClr val="tx1"/>
        </a:buClr>
        <a:buSzPct val="100000"/>
        <a:buFont typeface=".AppleSystemUIFont" charset="-120"/>
        <a:buChar char="-"/>
        <a:defRPr sz="2000" kern="1200" baseline="0">
          <a:solidFill>
            <a:schemeClr val="tx1"/>
          </a:solidFill>
          <a:latin typeface="+mn-lt"/>
          <a:ea typeface="+mn-ea"/>
          <a:cs typeface="+mn-cs"/>
        </a:defRPr>
      </a:lvl6pPr>
      <a:lvl7pPr marL="0" indent="0" algn="l" defTabSz="914400" rtl="0" eaLnBrk="1" latinLnBrk="0" hangingPunct="1">
        <a:lnSpc>
          <a:spcPct val="90000"/>
        </a:lnSpc>
        <a:spcBef>
          <a:spcPts val="600"/>
        </a:spcBef>
        <a:buFontTx/>
        <a:buNone/>
        <a:defRPr sz="1800" i="1" kern="1200">
          <a:solidFill>
            <a:srgbClr val="929D96"/>
          </a:solidFill>
          <a:latin typeface="+mn-lt"/>
          <a:ea typeface="+mn-ea"/>
          <a:cs typeface="+mn-cs"/>
        </a:defRPr>
      </a:lvl7pPr>
      <a:lvl8pPr marL="0" indent="0" algn="l" defTabSz="914400" rtl="0" eaLnBrk="1" latinLnBrk="0" hangingPunct="1">
        <a:lnSpc>
          <a:spcPct val="100000"/>
        </a:lnSpc>
        <a:spcBef>
          <a:spcPts val="1200"/>
        </a:spcBef>
        <a:buFontTx/>
        <a:buNone/>
        <a:defRPr sz="1600" b="0" i="1" kern="1200" baseline="0">
          <a:solidFill>
            <a:schemeClr val="accent4"/>
          </a:solidFill>
          <a:latin typeface="+mn-lt"/>
          <a:ea typeface="+mn-ea"/>
          <a:cs typeface="+mn-cs"/>
        </a:defRPr>
      </a:lvl8pPr>
      <a:lvl9pPr marL="0" indent="0" algn="l" defTabSz="914400" rtl="0" eaLnBrk="1" latinLnBrk="0" hangingPunct="1">
        <a:lnSpc>
          <a:spcPct val="90000"/>
        </a:lnSpc>
        <a:spcBef>
          <a:spcPts val="500"/>
        </a:spcBef>
        <a:buFontTx/>
        <a:buNone/>
        <a:defRPr sz="2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8">
          <p15:clr>
            <a:srgbClr val="A4A3A4"/>
          </p15:clr>
        </p15:guide>
        <p15:guide id="2" pos="4032">
          <p15:clr>
            <a:srgbClr val="A4A3A4"/>
          </p15:clr>
        </p15:guide>
        <p15:guide id="3" pos="3264">
          <p15:clr>
            <a:srgbClr val="A4A3A4"/>
          </p15:clr>
        </p15:guide>
        <p15:guide id="4" pos="4224">
          <p15:clr>
            <a:srgbClr val="A4A3A4"/>
          </p15:clr>
        </p15:guide>
        <p15:guide id="5" pos="3456">
          <p15:clr>
            <a:srgbClr val="A4A3A4"/>
          </p15:clr>
        </p15:guide>
        <p15:guide id="6" pos="4416">
          <p15:clr>
            <a:srgbClr val="A4A3A4"/>
          </p15:clr>
        </p15:guide>
        <p15:guide id="7" pos="3072">
          <p15:clr>
            <a:srgbClr val="A4A3A4"/>
          </p15:clr>
        </p15:guide>
        <p15:guide id="8" pos="4608">
          <p15:clr>
            <a:srgbClr val="A4A3A4"/>
          </p15:clr>
        </p15:guide>
        <p15:guide id="9" pos="2880">
          <p15:clr>
            <a:srgbClr val="A4A3A4"/>
          </p15:clr>
        </p15:guide>
        <p15:guide id="10" pos="4800">
          <p15:clr>
            <a:srgbClr val="A4A3A4"/>
          </p15:clr>
        </p15:guide>
        <p15:guide id="11" pos="2688">
          <p15:clr>
            <a:srgbClr val="A4A3A4"/>
          </p15:clr>
        </p15:guide>
        <p15:guide id="12" pos="4992">
          <p15:clr>
            <a:srgbClr val="A4A3A4"/>
          </p15:clr>
        </p15:guide>
        <p15:guide id="13" pos="2496">
          <p15:clr>
            <a:srgbClr val="A4A3A4"/>
          </p15:clr>
        </p15:guide>
        <p15:guide id="14" pos="5184">
          <p15:clr>
            <a:srgbClr val="A4A3A4"/>
          </p15:clr>
        </p15:guide>
        <p15:guide id="15" pos="2304">
          <p15:clr>
            <a:srgbClr val="A4A3A4"/>
          </p15:clr>
        </p15:guide>
        <p15:guide id="16" pos="5376">
          <p15:clr>
            <a:srgbClr val="A4A3A4"/>
          </p15:clr>
        </p15:guide>
        <p15:guide id="17" pos="2112">
          <p15:clr>
            <a:srgbClr val="F26B43"/>
          </p15:clr>
        </p15:guide>
        <p15:guide id="18" pos="5568">
          <p15:clr>
            <a:srgbClr val="F26B43"/>
          </p15:clr>
        </p15:guide>
        <p15:guide id="19" pos="1920">
          <p15:clr>
            <a:srgbClr val="A4A3A4"/>
          </p15:clr>
        </p15:guide>
        <p15:guide id="20" pos="5760">
          <p15:clr>
            <a:srgbClr val="A4A3A4"/>
          </p15:clr>
        </p15:guide>
        <p15:guide id="21" pos="1728">
          <p15:clr>
            <a:srgbClr val="A4A3A4"/>
          </p15:clr>
        </p15:guide>
        <p15:guide id="22" orient="horz" pos="1776">
          <p15:clr>
            <a:srgbClr val="A4A3A4"/>
          </p15:clr>
        </p15:guide>
        <p15:guide id="23" pos="5952">
          <p15:clr>
            <a:srgbClr val="A4A3A4"/>
          </p15:clr>
        </p15:guide>
        <p15:guide id="24" pos="1536">
          <p15:clr>
            <a:srgbClr val="A4A3A4"/>
          </p15:clr>
        </p15:guide>
        <p15:guide id="25" pos="6144">
          <p15:clr>
            <a:srgbClr val="A4A3A4"/>
          </p15:clr>
        </p15:guide>
        <p15:guide id="26" pos="1344">
          <p15:clr>
            <a:srgbClr val="A4A3A4"/>
          </p15:clr>
        </p15:guide>
        <p15:guide id="27" pos="6336">
          <p15:clr>
            <a:srgbClr val="A4A3A4"/>
          </p15:clr>
        </p15:guide>
        <p15:guide id="28" pos="1152">
          <p15:clr>
            <a:srgbClr val="A4A3A4"/>
          </p15:clr>
        </p15:guide>
        <p15:guide id="29" pos="6528">
          <p15:clr>
            <a:srgbClr val="A4A3A4"/>
          </p15:clr>
        </p15:guide>
        <p15:guide id="30" pos="960">
          <p15:clr>
            <a:srgbClr val="A4A3A4"/>
          </p15:clr>
        </p15:guide>
        <p15:guide id="31" pos="6720">
          <p15:clr>
            <a:srgbClr val="A4A3A4"/>
          </p15:clr>
        </p15:guide>
        <p15:guide id="32" pos="768">
          <p15:clr>
            <a:srgbClr val="A4A3A4"/>
          </p15:clr>
        </p15:guide>
        <p15:guide id="33" pos="6912">
          <p15:clr>
            <a:srgbClr val="A4A3A4"/>
          </p15:clr>
        </p15:guide>
        <p15:guide id="34" pos="576">
          <p15:clr>
            <a:srgbClr val="A4A3A4"/>
          </p15:clr>
        </p15:guide>
        <p15:guide id="35" pos="7104">
          <p15:clr>
            <a:srgbClr val="A4A3A4"/>
          </p15:clr>
        </p15:guide>
        <p15:guide id="36" pos="384">
          <p15:clr>
            <a:srgbClr val="F26B43"/>
          </p15:clr>
        </p15:guide>
        <p15:guide id="37" pos="7296">
          <p15:clr>
            <a:srgbClr val="F26B43"/>
          </p15:clr>
        </p15:guide>
        <p15:guide id="38" pos="192">
          <p15:clr>
            <a:srgbClr val="A4A3A4"/>
          </p15:clr>
        </p15:guide>
        <p15:guide id="39" pos="7488">
          <p15:clr>
            <a:srgbClr val="A4A3A4"/>
          </p15:clr>
        </p15:guide>
        <p15:guide id="41" orient="horz" pos="2544">
          <p15:clr>
            <a:srgbClr val="A4A3A4"/>
          </p15:clr>
        </p15:guide>
        <p15:guide id="42" orient="horz" pos="1584">
          <p15:clr>
            <a:srgbClr val="A4A3A4"/>
          </p15:clr>
        </p15:guide>
        <p15:guide id="43" orient="horz" pos="2736">
          <p15:clr>
            <a:srgbClr val="A4A3A4"/>
          </p15:clr>
        </p15:guide>
        <p15:guide id="44" orient="horz" pos="1392">
          <p15:clr>
            <a:srgbClr val="A4A3A4"/>
          </p15:clr>
        </p15:guide>
        <p15:guide id="45" orient="horz" pos="2928">
          <p15:clr>
            <a:srgbClr val="A4A3A4"/>
          </p15:clr>
        </p15:guide>
        <p15:guide id="46" orient="horz" pos="1200">
          <p15:clr>
            <a:srgbClr val="F26B43"/>
          </p15:clr>
        </p15:guide>
        <p15:guide id="47" orient="horz" pos="3120">
          <p15:clr>
            <a:srgbClr val="A4A3A4"/>
          </p15:clr>
        </p15:guide>
        <p15:guide id="48" orient="horz" pos="1008">
          <p15:clr>
            <a:srgbClr val="A4A3A4"/>
          </p15:clr>
        </p15:guide>
        <p15:guide id="49" orient="horz" pos="3312">
          <p15:clr>
            <a:srgbClr val="A4A3A4"/>
          </p15:clr>
        </p15:guide>
        <p15:guide id="50" orient="horz" pos="816">
          <p15:clr>
            <a:srgbClr val="F26B43"/>
          </p15:clr>
        </p15:guide>
        <p15:guide id="51" orient="horz" pos="3504">
          <p15:clr>
            <a:srgbClr val="A4A3A4"/>
          </p15:clr>
        </p15:guide>
        <p15:guide id="52" orient="horz" pos="624">
          <p15:clr>
            <a:srgbClr val="A4A3A4"/>
          </p15:clr>
        </p15:guide>
        <p15:guide id="53" orient="horz" pos="3696">
          <p15:clr>
            <a:srgbClr val="F26B43"/>
          </p15:clr>
        </p15:guide>
        <p15:guide id="54" orient="horz" pos="432">
          <p15:clr>
            <a:srgbClr val="A4A3A4"/>
          </p15:clr>
        </p15:guide>
        <p15:guide id="55" orient="horz" pos="3888">
          <p15:clr>
            <a:srgbClr val="A4A3A4"/>
          </p15:clr>
        </p15:guide>
        <p15:guide id="56" orient="horz" pos="240">
          <p15:clr>
            <a:srgbClr val="F26B43"/>
          </p15:clr>
        </p15:guide>
        <p15:guide id="57" orient="horz" pos="4080">
          <p15:clr>
            <a:srgbClr val="A4A3A4"/>
          </p15:clr>
        </p15:guide>
        <p15:guide id="58" orient="horz" pos="48">
          <p15:clr>
            <a:srgbClr val="A4A3A4"/>
          </p15:clr>
        </p15:guide>
        <p15:guide id="59" orient="horz" pos="4272">
          <p15:clr>
            <a:srgbClr val="A4A3A4"/>
          </p15:clr>
        </p15:guide>
        <p15:guide id="61" orient="horz" pos="2352">
          <p15:clr>
            <a:srgbClr val="A4A3A4"/>
          </p15:clr>
        </p15:guide>
        <p15:guide id="62" orient="horz" pos="2160">
          <p15:clr>
            <a:srgbClr val="F26B43"/>
          </p15:clr>
        </p15:guide>
        <p15:guide id="63" pos="3840">
          <p15:clr>
            <a:srgbClr val="F26B43"/>
          </p15:clr>
        </p15:guide>
        <p15:guide id="64" pos="36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jpeg"/><Relationship Id="rId7" Type="http://schemas.openxmlformats.org/officeDocument/2006/relationships/image" Target="../media/image43.svg"/><Relationship Id="rId12" Type="http://schemas.openxmlformats.org/officeDocument/2006/relationships/image" Target="../media/image48.sv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86_686548D2.xml"/><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2.mp4"/><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11.xml"/><Relationship Id="rId10" Type="http://schemas.openxmlformats.org/officeDocument/2006/relationships/image" Target="../media/image20.png"/><Relationship Id="rId4" Type="http://schemas.openxmlformats.org/officeDocument/2006/relationships/video" Target="../media/media2.mp4"/><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A7A53A-7817-42A6-95DD-4B458B881F42}"/>
              </a:ext>
            </a:extLst>
          </p:cNvPr>
          <p:cNvSpPr>
            <a:spLocks noGrp="1"/>
          </p:cNvSpPr>
          <p:nvPr>
            <p:ph type="body" sz="quarter" idx="10"/>
          </p:nvPr>
        </p:nvSpPr>
        <p:spPr>
          <a:xfrm>
            <a:off x="609600" y="1600200"/>
            <a:ext cx="10566400" cy="1299308"/>
          </a:xfrm>
        </p:spPr>
        <p:txBody>
          <a:bodyPr>
            <a:normAutofit/>
          </a:bodyPr>
          <a:lstStyle/>
          <a:p>
            <a:r>
              <a:rPr lang="en-US" dirty="0"/>
              <a:t>fused Environmental model</a:t>
            </a:r>
          </a:p>
        </p:txBody>
      </p:sp>
      <p:sp>
        <p:nvSpPr>
          <p:cNvPr id="3" name="Text Placeholder 2">
            <a:extLst>
              <a:ext uri="{FF2B5EF4-FFF2-40B4-BE49-F238E27FC236}">
                <a16:creationId xmlns:a16="http://schemas.microsoft.com/office/drawing/2014/main" id="{F90DBAB3-ECC4-470D-9B82-A26285B3145C}"/>
              </a:ext>
            </a:extLst>
          </p:cNvPr>
          <p:cNvSpPr>
            <a:spLocks noGrp="1"/>
          </p:cNvSpPr>
          <p:nvPr>
            <p:ph type="body" sz="quarter" idx="15"/>
          </p:nvPr>
        </p:nvSpPr>
        <p:spPr>
          <a:xfrm>
            <a:off x="609600" y="453292"/>
            <a:ext cx="2743200" cy="232508"/>
          </a:xfrm>
        </p:spPr>
        <p:txBody>
          <a:bodyPr>
            <a:normAutofit fontScale="92500" lnSpcReduction="20000"/>
          </a:bodyPr>
          <a:lstStyle/>
          <a:p>
            <a:r>
              <a:rPr lang="en-US" dirty="0"/>
              <a:t>2021/01/11</a:t>
            </a:r>
          </a:p>
        </p:txBody>
      </p:sp>
      <p:sp>
        <p:nvSpPr>
          <p:cNvPr id="5" name="Rectangle 4">
            <a:extLst>
              <a:ext uri="{FF2B5EF4-FFF2-40B4-BE49-F238E27FC236}">
                <a16:creationId xmlns:a16="http://schemas.microsoft.com/office/drawing/2014/main" id="{B092A9E1-355E-417D-94CC-E8E5FBAA994B}"/>
              </a:ext>
            </a:extLst>
          </p:cNvPr>
          <p:cNvSpPr/>
          <p:nvPr/>
        </p:nvSpPr>
        <p:spPr>
          <a:xfrm>
            <a:off x="525710" y="2397046"/>
            <a:ext cx="7351552" cy="461665"/>
          </a:xfrm>
          <a:prstGeom prst="rect">
            <a:avLst/>
          </a:prstGeom>
        </p:spPr>
        <p:txBody>
          <a:bodyPr wrap="square">
            <a:spAutoFit/>
          </a:bodyPr>
          <a:lstStyle/>
          <a:p>
            <a:r>
              <a:rPr lang="en-US" sz="2400" dirty="0"/>
              <a:t>TDP Proposal </a:t>
            </a:r>
            <a:r>
              <a:rPr lang="en-US" altLang="zh-CN" sz="2400" dirty="0"/>
              <a:t>as Add-ons for</a:t>
            </a:r>
            <a:r>
              <a:rPr lang="en-US" sz="2400" dirty="0"/>
              <a:t> OSAP framework</a:t>
            </a:r>
          </a:p>
        </p:txBody>
      </p:sp>
    </p:spTree>
    <p:extLst>
      <p:ext uri="{BB962C8B-B14F-4D97-AF65-F5344CB8AC3E}">
        <p14:creationId xmlns:p14="http://schemas.microsoft.com/office/powerpoint/2010/main" val="134035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5E021-93D8-46B4-A34D-D239C81C0AFA}"/>
              </a:ext>
            </a:extLst>
          </p:cNvPr>
          <p:cNvPicPr>
            <a:picLocks noChangeAspect="1"/>
          </p:cNvPicPr>
          <p:nvPr/>
        </p:nvPicPr>
        <p:blipFill>
          <a:blip r:embed="rId3"/>
          <a:stretch>
            <a:fillRect/>
          </a:stretch>
        </p:blipFill>
        <p:spPr>
          <a:xfrm>
            <a:off x="7868342" y="3148501"/>
            <a:ext cx="2717266" cy="3219510"/>
          </a:xfrm>
          <a:prstGeom prst="rect">
            <a:avLst/>
          </a:prstGeom>
        </p:spPr>
      </p:pic>
      <p:sp>
        <p:nvSpPr>
          <p:cNvPr id="3" name="Title 2"/>
          <p:cNvSpPr>
            <a:spLocks noGrp="1"/>
          </p:cNvSpPr>
          <p:nvPr>
            <p:ph type="title"/>
          </p:nvPr>
        </p:nvSpPr>
        <p:spPr>
          <a:xfrm>
            <a:off x="609599" y="381001"/>
            <a:ext cx="10969247" cy="563300"/>
          </a:xfrm>
        </p:spPr>
        <p:txBody>
          <a:bodyPr/>
          <a:lstStyle/>
          <a:p>
            <a:r>
              <a:rPr lang="en-US" dirty="0"/>
              <a:t>Challenge case for L2+ feature inputs</a:t>
            </a:r>
          </a:p>
        </p:txBody>
      </p:sp>
      <p:sp>
        <p:nvSpPr>
          <p:cNvPr id="80" name="TextBox 79">
            <a:extLst>
              <a:ext uri="{FF2B5EF4-FFF2-40B4-BE49-F238E27FC236}">
                <a16:creationId xmlns:a16="http://schemas.microsoft.com/office/drawing/2014/main" id="{F4B84433-B94B-4198-808E-AD850B0D5E54}"/>
              </a:ext>
            </a:extLst>
          </p:cNvPr>
          <p:cNvSpPr txBox="1"/>
          <p:nvPr/>
        </p:nvSpPr>
        <p:spPr>
          <a:xfrm>
            <a:off x="8991600" y="935589"/>
            <a:ext cx="2895600" cy="646331"/>
          </a:xfrm>
          <a:prstGeom prst="rect">
            <a:avLst/>
          </a:prstGeom>
          <a:noFill/>
        </p:spPr>
        <p:txBody>
          <a:bodyPr wrap="square" rtlCol="0">
            <a:spAutoFit/>
          </a:bodyPr>
          <a:lstStyle>
            <a:defPPr>
              <a:defRPr lang="en-US"/>
            </a:defPPr>
          </a:lstStyle>
          <a:p>
            <a:r>
              <a:rPr lang="en-US" dirty="0">
                <a:ln w="0"/>
                <a:solidFill>
                  <a:schemeClr val="bg1">
                    <a:lumMod val="50000"/>
                  </a:schemeClr>
                </a:solidFill>
                <a:effectLst>
                  <a:outerShdw blurRad="38100" dist="25400" dir="5400000" algn="ctr" rotWithShape="0">
                    <a:srgbClr val="6E747A">
                      <a:alpha val="43000"/>
                    </a:srgbClr>
                  </a:outerShdw>
                </a:effectLst>
              </a:rPr>
              <a:t>Complicated Ramp with bad map/ vision conditions</a:t>
            </a:r>
          </a:p>
        </p:txBody>
      </p:sp>
      <p:pic>
        <p:nvPicPr>
          <p:cNvPr id="2" name="Picture 1">
            <a:extLst>
              <a:ext uri="{FF2B5EF4-FFF2-40B4-BE49-F238E27FC236}">
                <a16:creationId xmlns:a16="http://schemas.microsoft.com/office/drawing/2014/main" id="{E4DE68FF-943F-4173-B332-30684792601E}"/>
              </a:ext>
            </a:extLst>
          </p:cNvPr>
          <p:cNvPicPr>
            <a:picLocks noChangeAspect="1"/>
          </p:cNvPicPr>
          <p:nvPr/>
        </p:nvPicPr>
        <p:blipFill>
          <a:blip r:embed="rId4"/>
          <a:stretch>
            <a:fillRect/>
          </a:stretch>
        </p:blipFill>
        <p:spPr>
          <a:xfrm>
            <a:off x="1143000" y="3148501"/>
            <a:ext cx="2561246" cy="3219510"/>
          </a:xfrm>
          <a:prstGeom prst="rect">
            <a:avLst/>
          </a:prstGeom>
        </p:spPr>
      </p:pic>
      <p:sp>
        <p:nvSpPr>
          <p:cNvPr id="5" name="TextBox 4">
            <a:extLst>
              <a:ext uri="{FF2B5EF4-FFF2-40B4-BE49-F238E27FC236}">
                <a16:creationId xmlns:a16="http://schemas.microsoft.com/office/drawing/2014/main" id="{C2289A92-BEE0-485B-8492-DC7F17C76396}"/>
              </a:ext>
            </a:extLst>
          </p:cNvPr>
          <p:cNvSpPr txBox="1"/>
          <p:nvPr/>
        </p:nvSpPr>
        <p:spPr>
          <a:xfrm>
            <a:off x="794759" y="1066800"/>
            <a:ext cx="7086600" cy="1938992"/>
          </a:xfrm>
          <a:prstGeom prst="rect">
            <a:avLst/>
          </a:prstGeom>
          <a:noFill/>
        </p:spPr>
        <p:txBody>
          <a:bodyPr wrap="square" rtlCol="0">
            <a:spAutoFit/>
          </a:bodyPr>
          <a:lstStyle/>
          <a:p>
            <a:r>
              <a:rPr lang="en-US" sz="1200" b="1" u="sng" dirty="0"/>
              <a:t>Map based ref. </a:t>
            </a:r>
            <a:r>
              <a:rPr lang="en-US" sz="1200" b="1" u="sng" dirty="0" err="1"/>
              <a:t>trj</a:t>
            </a:r>
            <a:r>
              <a:rPr lang="en-US" sz="1200" b="1" u="sng" dirty="0"/>
              <a:t>. </a:t>
            </a:r>
          </a:p>
          <a:p>
            <a:endParaRPr lang="en-US" sz="1200" b="1" u="sng" dirty="0"/>
          </a:p>
          <a:p>
            <a:r>
              <a:rPr lang="en-US" sz="1200" dirty="0"/>
              <a:t>Major conflict is:</a:t>
            </a:r>
          </a:p>
          <a:p>
            <a:pPr marL="171450" indent="-171450">
              <a:buFont typeface="Arial" panose="020B0604020202020204" pitchFamily="34" charset="0"/>
              <a:buChar char="•"/>
            </a:pPr>
            <a:r>
              <a:rPr lang="en-US" altLang="zh-CN" sz="1200" dirty="0"/>
              <a:t>Current Vision based input is not enough for control =&gt; Current requiring Map based static ref. </a:t>
            </a:r>
            <a:r>
              <a:rPr lang="en-US" altLang="zh-CN" sz="1200" dirty="0" err="1"/>
              <a:t>trj</a:t>
            </a:r>
            <a:r>
              <a:rPr lang="en-US" altLang="zh-CN" sz="1200" dirty="0"/>
              <a:t>.</a:t>
            </a:r>
          </a:p>
          <a:p>
            <a:pPr marL="628650" lvl="1" indent="-171450">
              <a:buFont typeface="Arial" panose="020B0604020202020204" pitchFamily="34" charset="0"/>
              <a:buChar char="•"/>
            </a:pPr>
            <a:r>
              <a:rPr lang="en-US" altLang="zh-CN" sz="1200" dirty="0"/>
              <a:t>For short- window ramp out, SPP/Vision Lane can not see in adv.</a:t>
            </a:r>
          </a:p>
          <a:p>
            <a:pPr marL="628650" lvl="1" indent="-171450">
              <a:buFont typeface="Arial" panose="020B0604020202020204" pitchFamily="34" charset="0"/>
              <a:buChar char="•"/>
            </a:pPr>
            <a:r>
              <a:rPr lang="en-US" altLang="zh-CN" sz="1200" dirty="0"/>
              <a:t>For merge in, Vision Lane can not tell the end line</a:t>
            </a:r>
          </a:p>
          <a:p>
            <a:pPr marL="171450" indent="-171450">
              <a:buFont typeface="Arial" panose="020B0604020202020204" pitchFamily="34" charset="0"/>
              <a:buChar char="•"/>
            </a:pPr>
            <a:r>
              <a:rPr lang="en-US" altLang="zh-CN" sz="1200" dirty="0"/>
              <a:t>Feature need to separately handling the static map-based ref. </a:t>
            </a:r>
            <a:r>
              <a:rPr lang="en-US" altLang="zh-CN" sz="1200" dirty="0" err="1"/>
              <a:t>trj</a:t>
            </a:r>
            <a:r>
              <a:rPr lang="en-US" altLang="zh-CN" sz="1200" dirty="0"/>
              <a:t>. With following limitation:</a:t>
            </a:r>
          </a:p>
          <a:p>
            <a:pPr marL="628650" lvl="1" indent="-171450">
              <a:buFont typeface="Arial" panose="020B0604020202020204" pitchFamily="34" charset="0"/>
              <a:buChar char="•"/>
            </a:pPr>
            <a:r>
              <a:rPr lang="en-US" altLang="zh-CN" sz="1200" dirty="0"/>
              <a:t>The native ref. line quality (smooth, connectivity)</a:t>
            </a:r>
          </a:p>
          <a:p>
            <a:pPr marL="628650" lvl="1" indent="-171450">
              <a:buFont typeface="Arial" panose="020B0604020202020204" pitchFamily="34" charset="0"/>
              <a:buChar char="•"/>
            </a:pPr>
            <a:r>
              <a:rPr lang="en-US" altLang="zh-CN" sz="1200" dirty="0"/>
              <a:t>Localization quality</a:t>
            </a:r>
          </a:p>
          <a:p>
            <a:pPr marL="628650" lvl="1" indent="-171450">
              <a:buFont typeface="Arial" panose="020B0604020202020204" pitchFamily="34" charset="0"/>
              <a:buChar char="•"/>
            </a:pPr>
            <a:r>
              <a:rPr lang="en-US" altLang="zh-CN" sz="1200" dirty="0"/>
              <a:t>Mismatch between Map- Reality</a:t>
            </a:r>
          </a:p>
        </p:txBody>
      </p:sp>
      <p:pic>
        <p:nvPicPr>
          <p:cNvPr id="7" name="Picture 6">
            <a:extLst>
              <a:ext uri="{FF2B5EF4-FFF2-40B4-BE49-F238E27FC236}">
                <a16:creationId xmlns:a16="http://schemas.microsoft.com/office/drawing/2014/main" id="{2DF8C8C1-445A-49E2-96DF-4B21409F68E2}"/>
              </a:ext>
            </a:extLst>
          </p:cNvPr>
          <p:cNvPicPr>
            <a:picLocks noChangeAspect="1"/>
          </p:cNvPicPr>
          <p:nvPr/>
        </p:nvPicPr>
        <p:blipFill>
          <a:blip r:embed="rId5"/>
          <a:stretch>
            <a:fillRect/>
          </a:stretch>
        </p:blipFill>
        <p:spPr>
          <a:xfrm>
            <a:off x="4572000" y="3122864"/>
            <a:ext cx="2383505" cy="3245148"/>
          </a:xfrm>
          <a:prstGeom prst="rect">
            <a:avLst/>
          </a:prstGeom>
        </p:spPr>
      </p:pic>
      <p:sp>
        <p:nvSpPr>
          <p:cNvPr id="9" name="TextBox 8">
            <a:extLst>
              <a:ext uri="{FF2B5EF4-FFF2-40B4-BE49-F238E27FC236}">
                <a16:creationId xmlns:a16="http://schemas.microsoft.com/office/drawing/2014/main" id="{FE1EBDC0-17A5-465C-B20F-F292B6CA50C9}"/>
              </a:ext>
            </a:extLst>
          </p:cNvPr>
          <p:cNvSpPr txBox="1"/>
          <p:nvPr/>
        </p:nvSpPr>
        <p:spPr>
          <a:xfrm>
            <a:off x="6237728" y="4572000"/>
            <a:ext cx="914400" cy="600164"/>
          </a:xfrm>
          <a:prstGeom prst="rect">
            <a:avLst/>
          </a:prstGeom>
          <a:noFill/>
        </p:spPr>
        <p:txBody>
          <a:bodyPr wrap="square" rtlCol="0">
            <a:spAutoFit/>
          </a:bodyPr>
          <a:lstStyle/>
          <a:p>
            <a:r>
              <a:rPr lang="en-US" sz="1100" b="1" dirty="0">
                <a:solidFill>
                  <a:schemeClr val="accent3"/>
                </a:solidFill>
              </a:rPr>
              <a:t>Bad LM condition on right </a:t>
            </a:r>
          </a:p>
        </p:txBody>
      </p:sp>
      <p:sp>
        <p:nvSpPr>
          <p:cNvPr id="11" name="TextBox 10">
            <a:extLst>
              <a:ext uri="{FF2B5EF4-FFF2-40B4-BE49-F238E27FC236}">
                <a16:creationId xmlns:a16="http://schemas.microsoft.com/office/drawing/2014/main" id="{95E0FE2E-188E-4800-9D82-6FC4A976DCAE}"/>
              </a:ext>
            </a:extLst>
          </p:cNvPr>
          <p:cNvSpPr txBox="1"/>
          <p:nvPr/>
        </p:nvSpPr>
        <p:spPr>
          <a:xfrm>
            <a:off x="1371600" y="3657600"/>
            <a:ext cx="1752600" cy="600164"/>
          </a:xfrm>
          <a:prstGeom prst="rect">
            <a:avLst/>
          </a:prstGeom>
          <a:noFill/>
        </p:spPr>
        <p:txBody>
          <a:bodyPr wrap="square" rtlCol="0">
            <a:spAutoFit/>
          </a:bodyPr>
          <a:lstStyle/>
          <a:p>
            <a:r>
              <a:rPr lang="en-US" sz="1100" b="1" dirty="0"/>
              <a:t>Vision can not see the ramp- out for lateral control</a:t>
            </a:r>
          </a:p>
        </p:txBody>
      </p:sp>
      <p:sp>
        <p:nvSpPr>
          <p:cNvPr id="12" name="TextBox 11">
            <a:extLst>
              <a:ext uri="{FF2B5EF4-FFF2-40B4-BE49-F238E27FC236}">
                <a16:creationId xmlns:a16="http://schemas.microsoft.com/office/drawing/2014/main" id="{FC051587-6999-434B-B259-0BE28F5FF65E}"/>
              </a:ext>
            </a:extLst>
          </p:cNvPr>
          <p:cNvSpPr txBox="1"/>
          <p:nvPr/>
        </p:nvSpPr>
        <p:spPr>
          <a:xfrm>
            <a:off x="8973671" y="3415553"/>
            <a:ext cx="1752600" cy="600164"/>
          </a:xfrm>
          <a:prstGeom prst="rect">
            <a:avLst/>
          </a:prstGeom>
          <a:noFill/>
        </p:spPr>
        <p:txBody>
          <a:bodyPr wrap="square" rtlCol="0">
            <a:spAutoFit/>
          </a:bodyPr>
          <a:lstStyle/>
          <a:p>
            <a:r>
              <a:rPr lang="en-US" sz="1100" b="1" dirty="0"/>
              <a:t>Vision can not see the ramp- in end line for long. deceleration</a:t>
            </a:r>
          </a:p>
        </p:txBody>
      </p:sp>
    </p:spTree>
    <p:extLst>
      <p:ext uri="{BB962C8B-B14F-4D97-AF65-F5344CB8AC3E}">
        <p14:creationId xmlns:p14="http://schemas.microsoft.com/office/powerpoint/2010/main" val="3791454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Challenge case for L3 feature inputs</a:t>
            </a:r>
          </a:p>
        </p:txBody>
      </p:sp>
      <p:sp>
        <p:nvSpPr>
          <p:cNvPr id="80" name="TextBox 79">
            <a:extLst>
              <a:ext uri="{FF2B5EF4-FFF2-40B4-BE49-F238E27FC236}">
                <a16:creationId xmlns:a16="http://schemas.microsoft.com/office/drawing/2014/main" id="{F4B84433-B94B-4198-808E-AD850B0D5E54}"/>
              </a:ext>
            </a:extLst>
          </p:cNvPr>
          <p:cNvSpPr txBox="1"/>
          <p:nvPr/>
        </p:nvSpPr>
        <p:spPr>
          <a:xfrm>
            <a:off x="10134600" y="947561"/>
            <a:ext cx="1524000" cy="369332"/>
          </a:xfrm>
          <a:prstGeom prst="rect">
            <a:avLst/>
          </a:prstGeom>
          <a:noFill/>
        </p:spPr>
        <p:txBody>
          <a:bodyPr wrap="square" rtlCol="0">
            <a:spAutoFit/>
          </a:bodyPr>
          <a:lstStyle>
            <a:defPPr>
              <a:defRPr lang="en-US"/>
            </a:defPPr>
          </a:lstStyle>
          <a:p>
            <a:r>
              <a:rPr lang="en-US" dirty="0">
                <a:ln w="0"/>
                <a:solidFill>
                  <a:schemeClr val="bg1">
                    <a:lumMod val="50000"/>
                  </a:schemeClr>
                </a:solidFill>
                <a:effectLst>
                  <a:outerShdw blurRad="38100" dist="25400" dir="5400000" algn="ctr" rotWithShape="0">
                    <a:srgbClr val="6E747A">
                      <a:alpha val="43000"/>
                    </a:srgbClr>
                  </a:outerShdw>
                </a:effectLst>
              </a:rPr>
              <a:t>Cross traffic</a:t>
            </a:r>
          </a:p>
        </p:txBody>
      </p:sp>
      <p:pic>
        <p:nvPicPr>
          <p:cNvPr id="2" name="Picture 1">
            <a:extLst>
              <a:ext uri="{FF2B5EF4-FFF2-40B4-BE49-F238E27FC236}">
                <a16:creationId xmlns:a16="http://schemas.microsoft.com/office/drawing/2014/main" id="{48DB8844-2E46-4850-BF54-0C9B61D0EA76}"/>
              </a:ext>
            </a:extLst>
          </p:cNvPr>
          <p:cNvPicPr>
            <a:picLocks noChangeAspect="1"/>
          </p:cNvPicPr>
          <p:nvPr/>
        </p:nvPicPr>
        <p:blipFill>
          <a:blip r:embed="rId3"/>
          <a:stretch>
            <a:fillRect/>
          </a:stretch>
        </p:blipFill>
        <p:spPr>
          <a:xfrm>
            <a:off x="1517277" y="3128291"/>
            <a:ext cx="4038600" cy="3428381"/>
          </a:xfrm>
          <a:prstGeom prst="rect">
            <a:avLst/>
          </a:prstGeom>
        </p:spPr>
      </p:pic>
      <p:sp>
        <p:nvSpPr>
          <p:cNvPr id="5" name="TextBox 4">
            <a:extLst>
              <a:ext uri="{FF2B5EF4-FFF2-40B4-BE49-F238E27FC236}">
                <a16:creationId xmlns:a16="http://schemas.microsoft.com/office/drawing/2014/main" id="{5E1F7A7C-8DF2-4BE3-B7D8-94D1D494FEBC}"/>
              </a:ext>
            </a:extLst>
          </p:cNvPr>
          <p:cNvSpPr txBox="1"/>
          <p:nvPr/>
        </p:nvSpPr>
        <p:spPr>
          <a:xfrm>
            <a:off x="794758" y="1066800"/>
            <a:ext cx="9263642" cy="1938992"/>
          </a:xfrm>
          <a:prstGeom prst="rect">
            <a:avLst/>
          </a:prstGeom>
          <a:noFill/>
        </p:spPr>
        <p:txBody>
          <a:bodyPr wrap="square" rtlCol="0">
            <a:spAutoFit/>
          </a:bodyPr>
          <a:lstStyle/>
          <a:p>
            <a:r>
              <a:rPr lang="en-US" sz="1200" b="1" u="sng" dirty="0"/>
              <a:t>Missing Guidance Path in cross traffic</a:t>
            </a:r>
          </a:p>
          <a:p>
            <a:endParaRPr lang="en-US" sz="1200" b="1" u="sng" dirty="0"/>
          </a:p>
          <a:p>
            <a:r>
              <a:rPr lang="en-US" sz="1200" dirty="0"/>
              <a:t>Major conflict is:</a:t>
            </a:r>
          </a:p>
          <a:p>
            <a:pPr marL="171450" indent="-171450">
              <a:buFont typeface="Arial" panose="020B0604020202020204" pitchFamily="34" charset="0"/>
              <a:buChar char="•"/>
            </a:pPr>
            <a:r>
              <a:rPr lang="en-US" altLang="zh-CN" sz="1200" dirty="0"/>
              <a:t>Currently, pure vision input can not provide enough control path guidance in cross traffic scenario</a:t>
            </a:r>
          </a:p>
          <a:p>
            <a:pPr marL="628650" lvl="1" indent="-171450">
              <a:buFont typeface="Arial" panose="020B0604020202020204" pitchFamily="34" charset="0"/>
              <a:buChar char="•"/>
            </a:pPr>
            <a:r>
              <a:rPr lang="en-US" altLang="zh-CN" sz="1200" dirty="0"/>
              <a:t>Due to the limitation of ME representation on lane marker (for straight cross </a:t>
            </a:r>
            <a:r>
              <a:rPr lang="en-US" altLang="zh-CN" sz="1200" dirty="0" err="1"/>
              <a:t>ptah</a:t>
            </a:r>
            <a:r>
              <a:rPr lang="en-US" altLang="zh-CN" sz="1200" dirty="0"/>
              <a:t> only the closet lane marker is reported)</a:t>
            </a:r>
          </a:p>
          <a:p>
            <a:pPr marL="628650" lvl="1" indent="-171450">
              <a:buFont typeface="Arial" panose="020B0604020202020204" pitchFamily="34" charset="0"/>
              <a:buChar char="•"/>
            </a:pPr>
            <a:r>
              <a:rPr lang="en-US" altLang="zh-CN" sz="1200" dirty="0"/>
              <a:t>Due to the limitation of Camera FOV (left/ right turn)</a:t>
            </a:r>
          </a:p>
          <a:p>
            <a:pPr marL="628650" lvl="1"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200" dirty="0"/>
              <a:t>The support from the HD-Map based static path is qualified as single source, due to:</a:t>
            </a:r>
          </a:p>
          <a:p>
            <a:pPr marL="628650" lvl="1" indent="-171450">
              <a:buFont typeface="Arial" panose="020B0604020202020204" pitchFamily="34" charset="0"/>
              <a:buChar char="•"/>
            </a:pPr>
            <a:r>
              <a:rPr lang="en-US" altLang="zh-CN" sz="1200" dirty="0"/>
              <a:t>Localization/ Map quality</a:t>
            </a:r>
          </a:p>
          <a:p>
            <a:pPr marL="628650" lvl="1" indent="-171450">
              <a:buFont typeface="Arial" panose="020B0604020202020204" pitchFamily="34" charset="0"/>
              <a:buChar char="•"/>
            </a:pPr>
            <a:endParaRPr lang="en-US" altLang="zh-CN" sz="1200" dirty="0"/>
          </a:p>
        </p:txBody>
      </p:sp>
    </p:spTree>
    <p:extLst>
      <p:ext uri="{BB962C8B-B14F-4D97-AF65-F5344CB8AC3E}">
        <p14:creationId xmlns:p14="http://schemas.microsoft.com/office/powerpoint/2010/main" val="387227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Challenge case for L3 feature inputs</a:t>
            </a:r>
          </a:p>
        </p:txBody>
      </p:sp>
      <p:sp>
        <p:nvSpPr>
          <p:cNvPr id="80" name="TextBox 79">
            <a:extLst>
              <a:ext uri="{FF2B5EF4-FFF2-40B4-BE49-F238E27FC236}">
                <a16:creationId xmlns:a16="http://schemas.microsoft.com/office/drawing/2014/main" id="{F4B84433-B94B-4198-808E-AD850B0D5E54}"/>
              </a:ext>
            </a:extLst>
          </p:cNvPr>
          <p:cNvSpPr txBox="1"/>
          <p:nvPr/>
        </p:nvSpPr>
        <p:spPr>
          <a:xfrm>
            <a:off x="8991600" y="935589"/>
            <a:ext cx="2895600" cy="369332"/>
          </a:xfrm>
          <a:prstGeom prst="rect">
            <a:avLst/>
          </a:prstGeom>
          <a:noFill/>
        </p:spPr>
        <p:txBody>
          <a:bodyPr wrap="square" rtlCol="0">
            <a:spAutoFit/>
          </a:bodyPr>
          <a:lstStyle>
            <a:defPPr>
              <a:defRPr lang="en-US"/>
            </a:defPPr>
          </a:lstStyle>
          <a:p>
            <a:r>
              <a:rPr lang="en-US" dirty="0">
                <a:ln w="0"/>
                <a:solidFill>
                  <a:schemeClr val="bg1">
                    <a:lumMod val="50000"/>
                  </a:schemeClr>
                </a:solidFill>
                <a:effectLst>
                  <a:outerShdw blurRad="38100" dist="25400" dir="5400000" algn="ctr" rotWithShape="0">
                    <a:srgbClr val="6E747A">
                      <a:alpha val="43000"/>
                    </a:srgbClr>
                  </a:outerShdw>
                </a:effectLst>
              </a:rPr>
              <a:t>Lane Biasing for obstacles</a:t>
            </a:r>
          </a:p>
        </p:txBody>
      </p:sp>
      <p:pic>
        <p:nvPicPr>
          <p:cNvPr id="2" name="Picture 1">
            <a:extLst>
              <a:ext uri="{FF2B5EF4-FFF2-40B4-BE49-F238E27FC236}">
                <a16:creationId xmlns:a16="http://schemas.microsoft.com/office/drawing/2014/main" id="{0E6C13DF-8337-43DF-9292-D425AC978467}"/>
              </a:ext>
            </a:extLst>
          </p:cNvPr>
          <p:cNvPicPr>
            <a:picLocks noChangeAspect="1"/>
          </p:cNvPicPr>
          <p:nvPr/>
        </p:nvPicPr>
        <p:blipFill>
          <a:blip r:embed="rId3"/>
          <a:stretch>
            <a:fillRect/>
          </a:stretch>
        </p:blipFill>
        <p:spPr>
          <a:xfrm>
            <a:off x="1524000" y="2905466"/>
            <a:ext cx="2895600" cy="3540157"/>
          </a:xfrm>
          <a:prstGeom prst="rect">
            <a:avLst/>
          </a:prstGeom>
        </p:spPr>
      </p:pic>
      <p:sp>
        <p:nvSpPr>
          <p:cNvPr id="5" name="TextBox 4">
            <a:extLst>
              <a:ext uri="{FF2B5EF4-FFF2-40B4-BE49-F238E27FC236}">
                <a16:creationId xmlns:a16="http://schemas.microsoft.com/office/drawing/2014/main" id="{9D5F1556-A4C2-4974-A695-B51447FBEB4E}"/>
              </a:ext>
            </a:extLst>
          </p:cNvPr>
          <p:cNvSpPr txBox="1"/>
          <p:nvPr/>
        </p:nvSpPr>
        <p:spPr>
          <a:xfrm>
            <a:off x="794758" y="1066800"/>
            <a:ext cx="9263642" cy="1938992"/>
          </a:xfrm>
          <a:prstGeom prst="rect">
            <a:avLst/>
          </a:prstGeom>
          <a:noFill/>
        </p:spPr>
        <p:txBody>
          <a:bodyPr wrap="square" rtlCol="0">
            <a:spAutoFit/>
          </a:bodyPr>
          <a:lstStyle/>
          <a:p>
            <a:r>
              <a:rPr lang="en-US" sz="1200" b="1" u="sng" dirty="0"/>
              <a:t>Incorrect guidance Path for obstacles [Incl. into ODD since L3]</a:t>
            </a:r>
          </a:p>
          <a:p>
            <a:endParaRPr lang="en-US" sz="1200" b="1" u="sng" dirty="0"/>
          </a:p>
          <a:p>
            <a:r>
              <a:rPr lang="en-US" sz="1200" dirty="0"/>
              <a:t>Major conflict is:</a:t>
            </a:r>
          </a:p>
          <a:p>
            <a:pPr marL="171450" indent="-171450">
              <a:buFont typeface="Arial" panose="020B0604020202020204" pitchFamily="34" charset="0"/>
              <a:buChar char="•"/>
            </a:pPr>
            <a:r>
              <a:rPr lang="en-US" altLang="zh-CN" sz="1200" dirty="0"/>
              <a:t>Currently, pure vision- based guidance can not provide the biasing support, due to</a:t>
            </a:r>
          </a:p>
          <a:p>
            <a:pPr marL="628650" lvl="1" indent="-171450">
              <a:buFont typeface="Arial" panose="020B0604020202020204" pitchFamily="34" charset="0"/>
              <a:buChar char="•"/>
            </a:pPr>
            <a:r>
              <a:rPr lang="en-US" altLang="zh-CN" sz="1200" dirty="0"/>
              <a:t>ME can not detect the general object/ free space info</a:t>
            </a:r>
          </a:p>
          <a:p>
            <a:pPr marL="628650" lvl="1" indent="-171450">
              <a:buFont typeface="Arial" panose="020B0604020202020204" pitchFamily="34" charset="0"/>
              <a:buChar char="•"/>
            </a:pPr>
            <a:r>
              <a:rPr lang="en-US" altLang="zh-CN" sz="1200" dirty="0"/>
              <a:t>Input from Map is not accurate enough for control</a:t>
            </a:r>
          </a:p>
          <a:p>
            <a:pPr marL="628650" lvl="1"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200" dirty="0"/>
              <a:t>Even when adding vision/ radar/ lidar free space, feature will face the complicated input source with extremely high computation power </a:t>
            </a:r>
          </a:p>
          <a:p>
            <a:pPr marL="628650" lvl="1" indent="-171450">
              <a:buFont typeface="Arial" panose="020B0604020202020204" pitchFamily="34" charset="0"/>
              <a:buChar char="•"/>
            </a:pPr>
            <a:endParaRPr lang="en-US" altLang="zh-CN" sz="1200" dirty="0"/>
          </a:p>
        </p:txBody>
      </p:sp>
    </p:spTree>
    <p:extLst>
      <p:ext uri="{BB962C8B-B14F-4D97-AF65-F5344CB8AC3E}">
        <p14:creationId xmlns:p14="http://schemas.microsoft.com/office/powerpoint/2010/main" val="4261415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Challenge case for L3 feature inputs</a:t>
            </a:r>
          </a:p>
        </p:txBody>
      </p:sp>
      <p:sp>
        <p:nvSpPr>
          <p:cNvPr id="80" name="TextBox 79">
            <a:extLst>
              <a:ext uri="{FF2B5EF4-FFF2-40B4-BE49-F238E27FC236}">
                <a16:creationId xmlns:a16="http://schemas.microsoft.com/office/drawing/2014/main" id="{F4B84433-B94B-4198-808E-AD850B0D5E54}"/>
              </a:ext>
            </a:extLst>
          </p:cNvPr>
          <p:cNvSpPr txBox="1"/>
          <p:nvPr/>
        </p:nvSpPr>
        <p:spPr>
          <a:xfrm>
            <a:off x="8991600" y="935589"/>
            <a:ext cx="2895600" cy="369332"/>
          </a:xfrm>
          <a:prstGeom prst="rect">
            <a:avLst/>
          </a:prstGeom>
          <a:noFill/>
        </p:spPr>
        <p:txBody>
          <a:bodyPr wrap="square" rtlCol="0">
            <a:spAutoFit/>
          </a:bodyPr>
          <a:lstStyle>
            <a:defPPr>
              <a:defRPr lang="en-US"/>
            </a:defPPr>
          </a:lstStyle>
          <a:p>
            <a:r>
              <a:rPr lang="en-US" dirty="0">
                <a:ln w="0"/>
                <a:solidFill>
                  <a:schemeClr val="bg1">
                    <a:lumMod val="50000"/>
                  </a:schemeClr>
                </a:solidFill>
                <a:effectLst>
                  <a:outerShdw blurRad="38100" dist="25400" dir="5400000" algn="ctr" rotWithShape="0">
                    <a:srgbClr val="6E747A">
                      <a:alpha val="43000"/>
                    </a:srgbClr>
                  </a:outerShdw>
                </a:effectLst>
              </a:rPr>
              <a:t>Toll pass</a:t>
            </a:r>
          </a:p>
        </p:txBody>
      </p:sp>
      <p:pic>
        <p:nvPicPr>
          <p:cNvPr id="2" name="Picture 1">
            <a:extLst>
              <a:ext uri="{FF2B5EF4-FFF2-40B4-BE49-F238E27FC236}">
                <a16:creationId xmlns:a16="http://schemas.microsoft.com/office/drawing/2014/main" id="{5CA08EAC-5AA8-4D5C-8AFF-F4B640425BCE}"/>
              </a:ext>
            </a:extLst>
          </p:cNvPr>
          <p:cNvPicPr>
            <a:picLocks noChangeAspect="1"/>
          </p:cNvPicPr>
          <p:nvPr/>
        </p:nvPicPr>
        <p:blipFill>
          <a:blip r:embed="rId3"/>
          <a:stretch>
            <a:fillRect/>
          </a:stretch>
        </p:blipFill>
        <p:spPr>
          <a:xfrm>
            <a:off x="1524000" y="2971800"/>
            <a:ext cx="4876800" cy="3680301"/>
          </a:xfrm>
          <a:prstGeom prst="rect">
            <a:avLst/>
          </a:prstGeom>
        </p:spPr>
      </p:pic>
      <p:sp>
        <p:nvSpPr>
          <p:cNvPr id="5" name="TextBox 4">
            <a:extLst>
              <a:ext uri="{FF2B5EF4-FFF2-40B4-BE49-F238E27FC236}">
                <a16:creationId xmlns:a16="http://schemas.microsoft.com/office/drawing/2014/main" id="{7EC750D0-0A51-4A63-B67F-A8BBA6E0F1BD}"/>
              </a:ext>
            </a:extLst>
          </p:cNvPr>
          <p:cNvSpPr txBox="1"/>
          <p:nvPr/>
        </p:nvSpPr>
        <p:spPr>
          <a:xfrm>
            <a:off x="794758" y="1066800"/>
            <a:ext cx="9263642" cy="1754326"/>
          </a:xfrm>
          <a:prstGeom prst="rect">
            <a:avLst/>
          </a:prstGeom>
          <a:noFill/>
        </p:spPr>
        <p:txBody>
          <a:bodyPr wrap="square" rtlCol="0">
            <a:spAutoFit/>
          </a:bodyPr>
          <a:lstStyle/>
          <a:p>
            <a:r>
              <a:rPr lang="en-US" sz="1200" b="1" u="sng" dirty="0"/>
              <a:t>Incorrect guidance Path for obstacles [Incl. into ODD since L3]</a:t>
            </a:r>
          </a:p>
          <a:p>
            <a:endParaRPr lang="en-US" sz="1200" b="1" u="sng" dirty="0"/>
          </a:p>
          <a:p>
            <a:r>
              <a:rPr lang="en-US" sz="1200" dirty="0"/>
              <a:t>Major conflict is:</a:t>
            </a:r>
          </a:p>
          <a:p>
            <a:pPr marL="171450" indent="-171450">
              <a:buFont typeface="Arial" panose="020B0604020202020204" pitchFamily="34" charset="0"/>
              <a:buChar char="•"/>
            </a:pPr>
            <a:r>
              <a:rPr lang="en-US" altLang="zh-CN" sz="1200" dirty="0"/>
              <a:t>Lane marker is not always available in order to generate guidance path for vehicle control</a:t>
            </a:r>
          </a:p>
          <a:p>
            <a:pPr marL="171450" indent="-171450">
              <a:buFont typeface="Arial" panose="020B0604020202020204" pitchFamily="34" charset="0"/>
              <a:buChar char="•"/>
            </a:pPr>
            <a:r>
              <a:rPr lang="en-US" altLang="zh-CN" sz="1200" dirty="0"/>
              <a:t>Current no valid input can be used in “stop&amp; go” scenario before the toll gate</a:t>
            </a:r>
          </a:p>
          <a:p>
            <a:pPr marL="628650" lvl="1"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200" dirty="0"/>
              <a:t>With simple Map data is not enough for vehicle control, due to:</a:t>
            </a:r>
          </a:p>
          <a:p>
            <a:pPr marL="628650" lvl="1" indent="-171450">
              <a:buFont typeface="Arial" panose="020B0604020202020204" pitchFamily="34" charset="0"/>
              <a:buChar char="•"/>
            </a:pPr>
            <a:r>
              <a:rPr lang="en-US" altLang="zh-CN" sz="1200" dirty="0"/>
              <a:t>Localization Quality</a:t>
            </a:r>
          </a:p>
          <a:p>
            <a:pPr marL="628650" lvl="1" indent="-171450">
              <a:buFont typeface="Arial" panose="020B0604020202020204" pitchFamily="34" charset="0"/>
              <a:buChar char="•"/>
            </a:pPr>
            <a:r>
              <a:rPr lang="en-US" altLang="zh-CN" sz="1200" dirty="0"/>
              <a:t>The environment in toll area always change very often, which might not suit the description compared to Map source</a:t>
            </a:r>
          </a:p>
        </p:txBody>
      </p:sp>
    </p:spTree>
    <p:extLst>
      <p:ext uri="{BB962C8B-B14F-4D97-AF65-F5344CB8AC3E}">
        <p14:creationId xmlns:p14="http://schemas.microsoft.com/office/powerpoint/2010/main" val="46303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Centralized Middle Layer – Environmental Model</a:t>
            </a:r>
          </a:p>
        </p:txBody>
      </p:sp>
      <p:grpSp>
        <p:nvGrpSpPr>
          <p:cNvPr id="6" name="Group 5">
            <a:extLst>
              <a:ext uri="{FF2B5EF4-FFF2-40B4-BE49-F238E27FC236}">
                <a16:creationId xmlns:a16="http://schemas.microsoft.com/office/drawing/2014/main" id="{2C8E9F8F-1DB9-4A44-A03A-C61ECBF6E5C7}"/>
              </a:ext>
            </a:extLst>
          </p:cNvPr>
          <p:cNvGrpSpPr/>
          <p:nvPr/>
        </p:nvGrpSpPr>
        <p:grpSpPr>
          <a:xfrm>
            <a:off x="1329639" y="1600200"/>
            <a:ext cx="911284" cy="753605"/>
            <a:chOff x="9822233" y="5467733"/>
            <a:chExt cx="654667" cy="635487"/>
          </a:xfrm>
        </p:grpSpPr>
        <p:sp>
          <p:nvSpPr>
            <p:cNvPr id="7" name="Half Frame 6">
              <a:extLst>
                <a:ext uri="{FF2B5EF4-FFF2-40B4-BE49-F238E27FC236}">
                  <a16:creationId xmlns:a16="http://schemas.microsoft.com/office/drawing/2014/main" id="{210E07D0-1664-4BDE-A82D-F6309B1296AE}"/>
                </a:ext>
              </a:extLst>
            </p:cNvPr>
            <p:cNvSpPr/>
            <p:nvPr/>
          </p:nvSpPr>
          <p:spPr>
            <a:xfrm rot="16200000" flipH="1" flipV="1">
              <a:off x="10269567" y="5513038"/>
              <a:ext cx="252638" cy="162028"/>
            </a:xfrm>
            <a:prstGeom prst="halfFrame">
              <a:avLst>
                <a:gd name="adj1" fmla="val 7332"/>
                <a:gd name="adj2" fmla="val 9333"/>
              </a:avLst>
            </a:prstGeom>
            <a:solidFill>
              <a:srgbClr val="3BC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f Frame 7">
              <a:extLst>
                <a:ext uri="{FF2B5EF4-FFF2-40B4-BE49-F238E27FC236}">
                  <a16:creationId xmlns:a16="http://schemas.microsoft.com/office/drawing/2014/main" id="{16DCF8BA-C83C-49A0-9CA6-A32CE3DD7315}"/>
                </a:ext>
              </a:extLst>
            </p:cNvPr>
            <p:cNvSpPr/>
            <p:nvPr/>
          </p:nvSpPr>
          <p:spPr>
            <a:xfrm rot="5400000" flipV="1">
              <a:off x="9776928" y="5516155"/>
              <a:ext cx="252638" cy="162028"/>
            </a:xfrm>
            <a:prstGeom prst="halfFrame">
              <a:avLst>
                <a:gd name="adj1" fmla="val 7332"/>
                <a:gd name="adj2" fmla="val 9333"/>
              </a:avLst>
            </a:prstGeom>
            <a:solidFill>
              <a:srgbClr val="3BC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Half Frame 8">
              <a:extLst>
                <a:ext uri="{FF2B5EF4-FFF2-40B4-BE49-F238E27FC236}">
                  <a16:creationId xmlns:a16="http://schemas.microsoft.com/office/drawing/2014/main" id="{52093B71-77A2-4E36-8E28-24001418F007}"/>
                </a:ext>
              </a:extLst>
            </p:cNvPr>
            <p:cNvSpPr/>
            <p:nvPr/>
          </p:nvSpPr>
          <p:spPr>
            <a:xfrm rot="16200000" flipV="1">
              <a:off x="10266302" y="5895887"/>
              <a:ext cx="252638" cy="162028"/>
            </a:xfrm>
            <a:prstGeom prst="halfFrame">
              <a:avLst>
                <a:gd name="adj1" fmla="val 7332"/>
                <a:gd name="adj2" fmla="val 9333"/>
              </a:avLst>
            </a:prstGeom>
            <a:solidFill>
              <a:srgbClr val="3BC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lf Frame 9">
              <a:extLst>
                <a:ext uri="{FF2B5EF4-FFF2-40B4-BE49-F238E27FC236}">
                  <a16:creationId xmlns:a16="http://schemas.microsoft.com/office/drawing/2014/main" id="{076D19C3-EDE6-42EF-865C-2341EEFE5534}"/>
                </a:ext>
              </a:extLst>
            </p:cNvPr>
            <p:cNvSpPr/>
            <p:nvPr/>
          </p:nvSpPr>
          <p:spPr>
            <a:xfrm rot="5400000" flipH="1" flipV="1">
              <a:off x="9776928" y="5895887"/>
              <a:ext cx="252638" cy="162028"/>
            </a:xfrm>
            <a:prstGeom prst="halfFrame">
              <a:avLst>
                <a:gd name="adj1" fmla="val 7332"/>
                <a:gd name="adj2" fmla="val 9333"/>
              </a:avLst>
            </a:prstGeom>
            <a:solidFill>
              <a:srgbClr val="3BC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a:extLst>
              <a:ext uri="{FF2B5EF4-FFF2-40B4-BE49-F238E27FC236}">
                <a16:creationId xmlns:a16="http://schemas.microsoft.com/office/drawing/2014/main" id="{87F1E418-5429-421A-8A40-9BC1EFBF747A}"/>
              </a:ext>
            </a:extLst>
          </p:cNvPr>
          <p:cNvSpPr txBox="1"/>
          <p:nvPr/>
        </p:nvSpPr>
        <p:spPr>
          <a:xfrm>
            <a:off x="1274237" y="1742822"/>
            <a:ext cx="1025803" cy="461665"/>
          </a:xfrm>
          <a:prstGeom prst="rect">
            <a:avLst/>
          </a:prstGeom>
          <a:noFill/>
        </p:spPr>
        <p:txBody>
          <a:bodyPr wrap="square" rtlCol="0">
            <a:spAutoFit/>
          </a:bodyPr>
          <a:lstStyle/>
          <a:p>
            <a:pPr algn="ctr"/>
            <a:r>
              <a:rPr lang="en-US" sz="1200" dirty="0"/>
              <a:t>Vision Perception</a:t>
            </a:r>
          </a:p>
        </p:txBody>
      </p:sp>
      <p:grpSp>
        <p:nvGrpSpPr>
          <p:cNvPr id="12" name="Group 11">
            <a:extLst>
              <a:ext uri="{FF2B5EF4-FFF2-40B4-BE49-F238E27FC236}">
                <a16:creationId xmlns:a16="http://schemas.microsoft.com/office/drawing/2014/main" id="{AE1EA7AB-4611-4560-B124-ABE296923F4E}"/>
              </a:ext>
            </a:extLst>
          </p:cNvPr>
          <p:cNvGrpSpPr/>
          <p:nvPr/>
        </p:nvGrpSpPr>
        <p:grpSpPr>
          <a:xfrm>
            <a:off x="1324267" y="2526137"/>
            <a:ext cx="916656" cy="753605"/>
            <a:chOff x="9822233" y="5467733"/>
            <a:chExt cx="654667" cy="635487"/>
          </a:xfrm>
          <a:solidFill>
            <a:srgbClr val="00B0F0"/>
          </a:solidFill>
        </p:grpSpPr>
        <p:sp>
          <p:nvSpPr>
            <p:cNvPr id="13" name="Half Frame 12">
              <a:extLst>
                <a:ext uri="{FF2B5EF4-FFF2-40B4-BE49-F238E27FC236}">
                  <a16:creationId xmlns:a16="http://schemas.microsoft.com/office/drawing/2014/main" id="{77224013-CFFD-4AC1-B07A-355A4E1A8A89}"/>
                </a:ext>
              </a:extLst>
            </p:cNvPr>
            <p:cNvSpPr/>
            <p:nvPr/>
          </p:nvSpPr>
          <p:spPr>
            <a:xfrm rot="16200000" flipH="1" flipV="1">
              <a:off x="10269567" y="5513038"/>
              <a:ext cx="252638" cy="162028"/>
            </a:xfrm>
            <a:prstGeom prst="halfFrame">
              <a:avLst>
                <a:gd name="adj1" fmla="val 7332"/>
                <a:gd name="adj2" fmla="val 93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a:extLst>
                <a:ext uri="{FF2B5EF4-FFF2-40B4-BE49-F238E27FC236}">
                  <a16:creationId xmlns:a16="http://schemas.microsoft.com/office/drawing/2014/main" id="{EF79A0A4-78C7-4C82-8E5F-F736313B6CE8}"/>
                </a:ext>
              </a:extLst>
            </p:cNvPr>
            <p:cNvSpPr/>
            <p:nvPr/>
          </p:nvSpPr>
          <p:spPr>
            <a:xfrm rot="5400000" flipV="1">
              <a:off x="9776928" y="5516155"/>
              <a:ext cx="252638" cy="162028"/>
            </a:xfrm>
            <a:prstGeom prst="halfFrame">
              <a:avLst>
                <a:gd name="adj1" fmla="val 7332"/>
                <a:gd name="adj2" fmla="val 93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Half Frame 14">
              <a:extLst>
                <a:ext uri="{FF2B5EF4-FFF2-40B4-BE49-F238E27FC236}">
                  <a16:creationId xmlns:a16="http://schemas.microsoft.com/office/drawing/2014/main" id="{301DEE1D-2F03-4675-ACBB-9E6AA13CC4AE}"/>
                </a:ext>
              </a:extLst>
            </p:cNvPr>
            <p:cNvSpPr/>
            <p:nvPr/>
          </p:nvSpPr>
          <p:spPr>
            <a:xfrm rot="16200000" flipV="1">
              <a:off x="10266302" y="5895887"/>
              <a:ext cx="252638" cy="162028"/>
            </a:xfrm>
            <a:prstGeom prst="halfFrame">
              <a:avLst>
                <a:gd name="adj1" fmla="val 7332"/>
                <a:gd name="adj2" fmla="val 93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lf Frame 15">
              <a:extLst>
                <a:ext uri="{FF2B5EF4-FFF2-40B4-BE49-F238E27FC236}">
                  <a16:creationId xmlns:a16="http://schemas.microsoft.com/office/drawing/2014/main" id="{CAC1EEB3-4AF0-4ED0-8CEC-707C8ADD5091}"/>
                </a:ext>
              </a:extLst>
            </p:cNvPr>
            <p:cNvSpPr/>
            <p:nvPr/>
          </p:nvSpPr>
          <p:spPr>
            <a:xfrm rot="5400000" flipH="1" flipV="1">
              <a:off x="9776928" y="5895887"/>
              <a:ext cx="252638" cy="162028"/>
            </a:xfrm>
            <a:prstGeom prst="halfFrame">
              <a:avLst>
                <a:gd name="adj1" fmla="val 7332"/>
                <a:gd name="adj2" fmla="val 93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a:extLst>
              <a:ext uri="{FF2B5EF4-FFF2-40B4-BE49-F238E27FC236}">
                <a16:creationId xmlns:a16="http://schemas.microsoft.com/office/drawing/2014/main" id="{0BD06863-E320-4CBE-BEE4-A58DBA7038D9}"/>
              </a:ext>
            </a:extLst>
          </p:cNvPr>
          <p:cNvSpPr txBox="1"/>
          <p:nvPr/>
        </p:nvSpPr>
        <p:spPr>
          <a:xfrm>
            <a:off x="1258780" y="2679150"/>
            <a:ext cx="1025803" cy="461665"/>
          </a:xfrm>
          <a:prstGeom prst="rect">
            <a:avLst/>
          </a:prstGeom>
          <a:noFill/>
        </p:spPr>
        <p:txBody>
          <a:bodyPr wrap="square" rtlCol="0">
            <a:spAutoFit/>
          </a:bodyPr>
          <a:lstStyle/>
          <a:p>
            <a:pPr algn="ctr"/>
            <a:r>
              <a:rPr lang="en-US" sz="1200" dirty="0"/>
              <a:t>Radar Tracker</a:t>
            </a:r>
          </a:p>
        </p:txBody>
      </p:sp>
      <p:grpSp>
        <p:nvGrpSpPr>
          <p:cNvPr id="18" name="Group 17">
            <a:extLst>
              <a:ext uri="{FF2B5EF4-FFF2-40B4-BE49-F238E27FC236}">
                <a16:creationId xmlns:a16="http://schemas.microsoft.com/office/drawing/2014/main" id="{9EA43A49-A0F4-43B1-BCF1-E320BCB4634B}"/>
              </a:ext>
            </a:extLst>
          </p:cNvPr>
          <p:cNvGrpSpPr/>
          <p:nvPr/>
        </p:nvGrpSpPr>
        <p:grpSpPr>
          <a:xfrm>
            <a:off x="1329639" y="3427162"/>
            <a:ext cx="916656" cy="753605"/>
            <a:chOff x="9822233" y="5467733"/>
            <a:chExt cx="654667" cy="635487"/>
          </a:xfrm>
          <a:solidFill>
            <a:schemeClr val="bg2"/>
          </a:solidFill>
        </p:grpSpPr>
        <p:sp>
          <p:nvSpPr>
            <p:cNvPr id="19" name="Half Frame 18">
              <a:extLst>
                <a:ext uri="{FF2B5EF4-FFF2-40B4-BE49-F238E27FC236}">
                  <a16:creationId xmlns:a16="http://schemas.microsoft.com/office/drawing/2014/main" id="{85223664-3F7F-482E-9440-7A21DE3FAF8F}"/>
                </a:ext>
              </a:extLst>
            </p:cNvPr>
            <p:cNvSpPr/>
            <p:nvPr/>
          </p:nvSpPr>
          <p:spPr>
            <a:xfrm rot="16200000" flipH="1" flipV="1">
              <a:off x="10269567" y="5513038"/>
              <a:ext cx="252638" cy="162028"/>
            </a:xfrm>
            <a:prstGeom prst="halfFrame">
              <a:avLst>
                <a:gd name="adj1" fmla="val 7332"/>
                <a:gd name="adj2" fmla="val 9333"/>
              </a:avLst>
            </a:prstGeom>
            <a:grp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lf Frame 19">
              <a:extLst>
                <a:ext uri="{FF2B5EF4-FFF2-40B4-BE49-F238E27FC236}">
                  <a16:creationId xmlns:a16="http://schemas.microsoft.com/office/drawing/2014/main" id="{0B33AE96-98FA-432C-A0E2-AB8148101EC6}"/>
                </a:ext>
              </a:extLst>
            </p:cNvPr>
            <p:cNvSpPr/>
            <p:nvPr/>
          </p:nvSpPr>
          <p:spPr>
            <a:xfrm rot="5400000" flipV="1">
              <a:off x="9776928" y="5516155"/>
              <a:ext cx="252638" cy="162028"/>
            </a:xfrm>
            <a:prstGeom prst="halfFrame">
              <a:avLst>
                <a:gd name="adj1" fmla="val 7332"/>
                <a:gd name="adj2" fmla="val 9333"/>
              </a:avLst>
            </a:prstGeom>
            <a:grp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Half Frame 20">
              <a:extLst>
                <a:ext uri="{FF2B5EF4-FFF2-40B4-BE49-F238E27FC236}">
                  <a16:creationId xmlns:a16="http://schemas.microsoft.com/office/drawing/2014/main" id="{974690E6-7B03-4214-A1ED-AC3C7276BEE2}"/>
                </a:ext>
              </a:extLst>
            </p:cNvPr>
            <p:cNvSpPr/>
            <p:nvPr/>
          </p:nvSpPr>
          <p:spPr>
            <a:xfrm rot="16200000" flipV="1">
              <a:off x="10266302" y="5895887"/>
              <a:ext cx="252638" cy="162028"/>
            </a:xfrm>
            <a:prstGeom prst="halfFrame">
              <a:avLst>
                <a:gd name="adj1" fmla="val 7332"/>
                <a:gd name="adj2" fmla="val 9333"/>
              </a:avLst>
            </a:prstGeom>
            <a:grp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lf Frame 21">
              <a:extLst>
                <a:ext uri="{FF2B5EF4-FFF2-40B4-BE49-F238E27FC236}">
                  <a16:creationId xmlns:a16="http://schemas.microsoft.com/office/drawing/2014/main" id="{8C13EF8D-6D41-4F8C-875F-0AE294FC2CFE}"/>
                </a:ext>
              </a:extLst>
            </p:cNvPr>
            <p:cNvSpPr/>
            <p:nvPr/>
          </p:nvSpPr>
          <p:spPr>
            <a:xfrm rot="5400000" flipH="1" flipV="1">
              <a:off x="9776928" y="5895887"/>
              <a:ext cx="252638" cy="162028"/>
            </a:xfrm>
            <a:prstGeom prst="halfFrame">
              <a:avLst>
                <a:gd name="adj1" fmla="val 7332"/>
                <a:gd name="adj2" fmla="val 9333"/>
              </a:avLst>
            </a:prstGeom>
            <a:grp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236FFC8A-C71E-48A3-BC87-25ED1D1C9AE3}"/>
              </a:ext>
            </a:extLst>
          </p:cNvPr>
          <p:cNvSpPr txBox="1"/>
          <p:nvPr/>
        </p:nvSpPr>
        <p:spPr>
          <a:xfrm>
            <a:off x="1258779" y="3549265"/>
            <a:ext cx="1025803" cy="461665"/>
          </a:xfrm>
          <a:prstGeom prst="rect">
            <a:avLst/>
          </a:prstGeom>
          <a:noFill/>
        </p:spPr>
        <p:txBody>
          <a:bodyPr wrap="square" rtlCol="0">
            <a:spAutoFit/>
          </a:bodyPr>
          <a:lstStyle/>
          <a:p>
            <a:pPr algn="ctr"/>
            <a:r>
              <a:rPr lang="en-US" sz="1200" dirty="0"/>
              <a:t>Lidar Tracker</a:t>
            </a:r>
          </a:p>
        </p:txBody>
      </p:sp>
      <p:cxnSp>
        <p:nvCxnSpPr>
          <p:cNvPr id="24" name="Straight Connector 23">
            <a:extLst>
              <a:ext uri="{FF2B5EF4-FFF2-40B4-BE49-F238E27FC236}">
                <a16:creationId xmlns:a16="http://schemas.microsoft.com/office/drawing/2014/main" id="{AE8EE67B-5779-4508-8EC2-C974CD172B9B}"/>
              </a:ext>
            </a:extLst>
          </p:cNvPr>
          <p:cNvCxnSpPr>
            <a:cxnSpLocks/>
          </p:cNvCxnSpPr>
          <p:nvPr/>
        </p:nvCxnSpPr>
        <p:spPr>
          <a:xfrm>
            <a:off x="3158439" y="1143000"/>
            <a:ext cx="0" cy="55563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107D81-9AB3-40C8-B782-C4AAC5348FD0}"/>
              </a:ext>
            </a:extLst>
          </p:cNvPr>
          <p:cNvSpPr txBox="1"/>
          <p:nvPr/>
        </p:nvSpPr>
        <p:spPr>
          <a:xfrm>
            <a:off x="2225437" y="1085077"/>
            <a:ext cx="1180799" cy="646331"/>
          </a:xfrm>
          <a:prstGeom prst="rect">
            <a:avLst/>
          </a:prstGeom>
          <a:noFill/>
        </p:spPr>
        <p:txBody>
          <a:bodyPr wrap="square" rtlCol="0">
            <a:spAutoFit/>
          </a:bodyPr>
          <a:lstStyle/>
          <a:p>
            <a:r>
              <a:rPr lang="en-US" dirty="0"/>
              <a:t>Sensor Source</a:t>
            </a:r>
          </a:p>
        </p:txBody>
      </p:sp>
      <p:sp>
        <p:nvSpPr>
          <p:cNvPr id="26" name="TextBox 25">
            <a:extLst>
              <a:ext uri="{FF2B5EF4-FFF2-40B4-BE49-F238E27FC236}">
                <a16:creationId xmlns:a16="http://schemas.microsoft.com/office/drawing/2014/main" id="{F53C913D-4648-41FF-9EEA-607C3CC3B80C}"/>
              </a:ext>
            </a:extLst>
          </p:cNvPr>
          <p:cNvSpPr txBox="1"/>
          <p:nvPr/>
        </p:nvSpPr>
        <p:spPr>
          <a:xfrm>
            <a:off x="1261796" y="4502372"/>
            <a:ext cx="1025803" cy="461665"/>
          </a:xfrm>
          <a:prstGeom prst="rect">
            <a:avLst/>
          </a:prstGeom>
          <a:noFill/>
        </p:spPr>
        <p:txBody>
          <a:bodyPr wrap="square" rtlCol="0">
            <a:spAutoFit/>
          </a:bodyPr>
          <a:lstStyle/>
          <a:p>
            <a:pPr algn="ctr"/>
            <a:r>
              <a:rPr lang="en-US" sz="1200" dirty="0"/>
              <a:t>Map</a:t>
            </a:r>
          </a:p>
          <a:p>
            <a:pPr algn="ctr"/>
            <a:r>
              <a:rPr lang="en-US" sz="1200" dirty="0"/>
              <a:t>[v2/ v3]</a:t>
            </a:r>
          </a:p>
        </p:txBody>
      </p:sp>
      <p:grpSp>
        <p:nvGrpSpPr>
          <p:cNvPr id="27" name="Group 26">
            <a:extLst>
              <a:ext uri="{FF2B5EF4-FFF2-40B4-BE49-F238E27FC236}">
                <a16:creationId xmlns:a16="http://schemas.microsoft.com/office/drawing/2014/main" id="{8216829E-2305-46C4-BB38-620879130CBA}"/>
              </a:ext>
            </a:extLst>
          </p:cNvPr>
          <p:cNvGrpSpPr/>
          <p:nvPr/>
        </p:nvGrpSpPr>
        <p:grpSpPr>
          <a:xfrm>
            <a:off x="1330302" y="4368970"/>
            <a:ext cx="916656" cy="753605"/>
            <a:chOff x="9822233" y="5467733"/>
            <a:chExt cx="654667" cy="635487"/>
          </a:xfrm>
          <a:solidFill>
            <a:srgbClr val="00B0F0"/>
          </a:solidFill>
        </p:grpSpPr>
        <p:sp>
          <p:nvSpPr>
            <p:cNvPr id="28" name="Half Frame 27">
              <a:extLst>
                <a:ext uri="{FF2B5EF4-FFF2-40B4-BE49-F238E27FC236}">
                  <a16:creationId xmlns:a16="http://schemas.microsoft.com/office/drawing/2014/main" id="{AE30E0F4-9FF7-409E-A1A8-B14DB31B4066}"/>
                </a:ext>
              </a:extLst>
            </p:cNvPr>
            <p:cNvSpPr/>
            <p:nvPr/>
          </p:nvSpPr>
          <p:spPr>
            <a:xfrm rot="16200000" flipH="1" flipV="1">
              <a:off x="10269567" y="5513038"/>
              <a:ext cx="252638" cy="162028"/>
            </a:xfrm>
            <a:prstGeom prst="halfFrame">
              <a:avLst>
                <a:gd name="adj1" fmla="val 7332"/>
                <a:gd name="adj2" fmla="val 93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Half Frame 28">
              <a:extLst>
                <a:ext uri="{FF2B5EF4-FFF2-40B4-BE49-F238E27FC236}">
                  <a16:creationId xmlns:a16="http://schemas.microsoft.com/office/drawing/2014/main" id="{5D659697-3BC6-4C80-A777-9119836EE3C9}"/>
                </a:ext>
              </a:extLst>
            </p:cNvPr>
            <p:cNvSpPr/>
            <p:nvPr/>
          </p:nvSpPr>
          <p:spPr>
            <a:xfrm rot="5400000" flipV="1">
              <a:off x="9776928" y="5516155"/>
              <a:ext cx="252638" cy="162028"/>
            </a:xfrm>
            <a:prstGeom prst="halfFrame">
              <a:avLst>
                <a:gd name="adj1" fmla="val 7332"/>
                <a:gd name="adj2" fmla="val 93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Half Frame 29">
              <a:extLst>
                <a:ext uri="{FF2B5EF4-FFF2-40B4-BE49-F238E27FC236}">
                  <a16:creationId xmlns:a16="http://schemas.microsoft.com/office/drawing/2014/main" id="{93E87196-D037-45C5-A52D-993D5AE2252B}"/>
                </a:ext>
              </a:extLst>
            </p:cNvPr>
            <p:cNvSpPr/>
            <p:nvPr/>
          </p:nvSpPr>
          <p:spPr>
            <a:xfrm rot="16200000" flipV="1">
              <a:off x="10266302" y="5895887"/>
              <a:ext cx="252638" cy="162028"/>
            </a:xfrm>
            <a:prstGeom prst="halfFrame">
              <a:avLst>
                <a:gd name="adj1" fmla="val 7332"/>
                <a:gd name="adj2" fmla="val 93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Half Frame 30">
              <a:extLst>
                <a:ext uri="{FF2B5EF4-FFF2-40B4-BE49-F238E27FC236}">
                  <a16:creationId xmlns:a16="http://schemas.microsoft.com/office/drawing/2014/main" id="{8AB495AF-0CE3-4227-9018-9256774DE7A7}"/>
                </a:ext>
              </a:extLst>
            </p:cNvPr>
            <p:cNvSpPr/>
            <p:nvPr/>
          </p:nvSpPr>
          <p:spPr>
            <a:xfrm rot="5400000" flipH="1" flipV="1">
              <a:off x="9776928" y="5895887"/>
              <a:ext cx="252638" cy="162028"/>
            </a:xfrm>
            <a:prstGeom prst="halfFrame">
              <a:avLst>
                <a:gd name="adj1" fmla="val 7332"/>
                <a:gd name="adj2" fmla="val 93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B82A61CB-6AE3-4DBE-BE8F-258442820137}"/>
              </a:ext>
            </a:extLst>
          </p:cNvPr>
          <p:cNvGrpSpPr/>
          <p:nvPr/>
        </p:nvGrpSpPr>
        <p:grpSpPr>
          <a:xfrm>
            <a:off x="1313352" y="5256552"/>
            <a:ext cx="916656" cy="753605"/>
            <a:chOff x="9822233" y="5467733"/>
            <a:chExt cx="654667" cy="635487"/>
          </a:xfrm>
          <a:solidFill>
            <a:schemeClr val="bg2"/>
          </a:solidFill>
        </p:grpSpPr>
        <p:sp>
          <p:nvSpPr>
            <p:cNvPr id="33" name="Half Frame 32">
              <a:extLst>
                <a:ext uri="{FF2B5EF4-FFF2-40B4-BE49-F238E27FC236}">
                  <a16:creationId xmlns:a16="http://schemas.microsoft.com/office/drawing/2014/main" id="{06AFA180-4421-4B59-9BEF-B49AD5018E2B}"/>
                </a:ext>
              </a:extLst>
            </p:cNvPr>
            <p:cNvSpPr/>
            <p:nvPr/>
          </p:nvSpPr>
          <p:spPr>
            <a:xfrm rot="16200000" flipH="1" flipV="1">
              <a:off x="10269567" y="5513038"/>
              <a:ext cx="252638" cy="162028"/>
            </a:xfrm>
            <a:prstGeom prst="halfFrame">
              <a:avLst>
                <a:gd name="adj1" fmla="val 7332"/>
                <a:gd name="adj2" fmla="val 9333"/>
              </a:avLst>
            </a:prstGeom>
            <a:grp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Half Frame 33">
              <a:extLst>
                <a:ext uri="{FF2B5EF4-FFF2-40B4-BE49-F238E27FC236}">
                  <a16:creationId xmlns:a16="http://schemas.microsoft.com/office/drawing/2014/main" id="{FC7BA1E8-D9C4-4960-AC4C-B62B8E03A194}"/>
                </a:ext>
              </a:extLst>
            </p:cNvPr>
            <p:cNvSpPr/>
            <p:nvPr/>
          </p:nvSpPr>
          <p:spPr>
            <a:xfrm rot="5400000" flipV="1">
              <a:off x="9776928" y="5516155"/>
              <a:ext cx="252638" cy="162028"/>
            </a:xfrm>
            <a:prstGeom prst="halfFrame">
              <a:avLst>
                <a:gd name="adj1" fmla="val 7332"/>
                <a:gd name="adj2" fmla="val 9333"/>
              </a:avLst>
            </a:prstGeom>
            <a:grp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Half Frame 34">
              <a:extLst>
                <a:ext uri="{FF2B5EF4-FFF2-40B4-BE49-F238E27FC236}">
                  <a16:creationId xmlns:a16="http://schemas.microsoft.com/office/drawing/2014/main" id="{BE841AF7-7D2D-488C-8C80-5FDD4CC62413}"/>
                </a:ext>
              </a:extLst>
            </p:cNvPr>
            <p:cNvSpPr/>
            <p:nvPr/>
          </p:nvSpPr>
          <p:spPr>
            <a:xfrm rot="16200000" flipV="1">
              <a:off x="10266302" y="5895887"/>
              <a:ext cx="252638" cy="162028"/>
            </a:xfrm>
            <a:prstGeom prst="halfFrame">
              <a:avLst>
                <a:gd name="adj1" fmla="val 7332"/>
                <a:gd name="adj2" fmla="val 9333"/>
              </a:avLst>
            </a:prstGeom>
            <a:grp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Half Frame 35">
              <a:extLst>
                <a:ext uri="{FF2B5EF4-FFF2-40B4-BE49-F238E27FC236}">
                  <a16:creationId xmlns:a16="http://schemas.microsoft.com/office/drawing/2014/main" id="{A44459F8-DB84-4903-ACD5-1DA293A45C3D}"/>
                </a:ext>
              </a:extLst>
            </p:cNvPr>
            <p:cNvSpPr/>
            <p:nvPr/>
          </p:nvSpPr>
          <p:spPr>
            <a:xfrm rot="5400000" flipH="1" flipV="1">
              <a:off x="9776928" y="5895887"/>
              <a:ext cx="252638" cy="162028"/>
            </a:xfrm>
            <a:prstGeom prst="halfFrame">
              <a:avLst>
                <a:gd name="adj1" fmla="val 7332"/>
                <a:gd name="adj2" fmla="val 9333"/>
              </a:avLst>
            </a:prstGeom>
            <a:grp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extBox 36">
            <a:extLst>
              <a:ext uri="{FF2B5EF4-FFF2-40B4-BE49-F238E27FC236}">
                <a16:creationId xmlns:a16="http://schemas.microsoft.com/office/drawing/2014/main" id="{5133DB0A-FEFF-4197-AF04-8C70C0E4FF0E}"/>
              </a:ext>
            </a:extLst>
          </p:cNvPr>
          <p:cNvSpPr txBox="1"/>
          <p:nvPr/>
        </p:nvSpPr>
        <p:spPr>
          <a:xfrm>
            <a:off x="1221155" y="5493006"/>
            <a:ext cx="1025803" cy="276999"/>
          </a:xfrm>
          <a:prstGeom prst="rect">
            <a:avLst/>
          </a:prstGeom>
          <a:noFill/>
        </p:spPr>
        <p:txBody>
          <a:bodyPr wrap="square" rtlCol="0">
            <a:spAutoFit/>
          </a:bodyPr>
          <a:lstStyle/>
          <a:p>
            <a:pPr algn="ctr"/>
            <a:r>
              <a:rPr lang="en-US" sz="1200" dirty="0"/>
              <a:t>V2X</a:t>
            </a:r>
          </a:p>
        </p:txBody>
      </p:sp>
      <p:sp>
        <p:nvSpPr>
          <p:cNvPr id="39" name="TextBox 38">
            <a:extLst>
              <a:ext uri="{FF2B5EF4-FFF2-40B4-BE49-F238E27FC236}">
                <a16:creationId xmlns:a16="http://schemas.microsoft.com/office/drawing/2014/main" id="{BB6E2E1F-59C1-426B-87F1-A9C7D7D12C5D}"/>
              </a:ext>
            </a:extLst>
          </p:cNvPr>
          <p:cNvSpPr txBox="1"/>
          <p:nvPr/>
        </p:nvSpPr>
        <p:spPr>
          <a:xfrm>
            <a:off x="4476069" y="1157891"/>
            <a:ext cx="1367692" cy="369332"/>
          </a:xfrm>
          <a:prstGeom prst="rect">
            <a:avLst/>
          </a:prstGeom>
          <a:noFill/>
        </p:spPr>
        <p:txBody>
          <a:bodyPr wrap="square" rtlCol="0">
            <a:spAutoFit/>
          </a:bodyPr>
          <a:lstStyle>
            <a:defPPr>
              <a:defRPr lang="en-US"/>
            </a:defPPr>
          </a:lstStyle>
          <a:p>
            <a:r>
              <a:rPr lang="en-US" dirty="0"/>
              <a:t>Perception</a:t>
            </a:r>
          </a:p>
        </p:txBody>
      </p:sp>
      <p:sp>
        <p:nvSpPr>
          <p:cNvPr id="40" name="Rectangle: Rounded Corners 39">
            <a:extLst>
              <a:ext uri="{FF2B5EF4-FFF2-40B4-BE49-F238E27FC236}">
                <a16:creationId xmlns:a16="http://schemas.microsoft.com/office/drawing/2014/main" id="{FB091CEF-75E8-470C-A7A5-EB20D8A2778E}"/>
              </a:ext>
            </a:extLst>
          </p:cNvPr>
          <p:cNvSpPr/>
          <p:nvPr/>
        </p:nvSpPr>
        <p:spPr>
          <a:xfrm>
            <a:off x="3623673" y="2590800"/>
            <a:ext cx="1569554" cy="659852"/>
          </a:xfrm>
          <a:prstGeom prst="roundRect">
            <a:avLst/>
          </a:prstGeom>
          <a:solidFill>
            <a:srgbClr val="D5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Fusion</a:t>
            </a:r>
            <a:endParaRPr lang="en-US" sz="900" dirty="0">
              <a:solidFill>
                <a:schemeClr val="tx1"/>
              </a:solidFill>
            </a:endParaRPr>
          </a:p>
        </p:txBody>
      </p:sp>
      <p:sp>
        <p:nvSpPr>
          <p:cNvPr id="43" name="Rectangle: Rounded Corners 42">
            <a:extLst>
              <a:ext uri="{FF2B5EF4-FFF2-40B4-BE49-F238E27FC236}">
                <a16:creationId xmlns:a16="http://schemas.microsoft.com/office/drawing/2014/main" id="{D0A8E8D1-3936-4152-882E-A480CE036FA8}"/>
              </a:ext>
            </a:extLst>
          </p:cNvPr>
          <p:cNvSpPr/>
          <p:nvPr/>
        </p:nvSpPr>
        <p:spPr>
          <a:xfrm>
            <a:off x="3605829" y="4416497"/>
            <a:ext cx="1547452" cy="627709"/>
          </a:xfrm>
          <a:prstGeom prst="roundRect">
            <a:avLst/>
          </a:prstGeom>
          <a:solidFill>
            <a:srgbClr val="D5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EHR</a:t>
            </a:r>
            <a:endParaRPr lang="en-US" sz="900" dirty="0">
              <a:solidFill>
                <a:schemeClr val="tx1"/>
              </a:solidFill>
            </a:endParaRPr>
          </a:p>
        </p:txBody>
      </p:sp>
      <p:sp>
        <p:nvSpPr>
          <p:cNvPr id="44" name="TextBox 43">
            <a:extLst>
              <a:ext uri="{FF2B5EF4-FFF2-40B4-BE49-F238E27FC236}">
                <a16:creationId xmlns:a16="http://schemas.microsoft.com/office/drawing/2014/main" id="{1C102ADC-5AB3-4AD8-9B91-BA93097B03E5}"/>
              </a:ext>
            </a:extLst>
          </p:cNvPr>
          <p:cNvSpPr txBox="1"/>
          <p:nvPr/>
        </p:nvSpPr>
        <p:spPr>
          <a:xfrm>
            <a:off x="10290908" y="3088170"/>
            <a:ext cx="1367692" cy="369332"/>
          </a:xfrm>
          <a:prstGeom prst="rect">
            <a:avLst/>
          </a:prstGeom>
          <a:noFill/>
        </p:spPr>
        <p:txBody>
          <a:bodyPr wrap="square" rtlCol="0">
            <a:spAutoFit/>
          </a:bodyPr>
          <a:lstStyle>
            <a:defPPr>
              <a:defRPr lang="en-US"/>
            </a:defPPr>
          </a:lstStyle>
          <a:p>
            <a:r>
              <a:rPr lang="en-US" dirty="0"/>
              <a:t>Features</a:t>
            </a:r>
          </a:p>
        </p:txBody>
      </p:sp>
      <p:pic>
        <p:nvPicPr>
          <p:cNvPr id="48" name="Picture 6" descr="Autonomous, car, driverless, gps, navigation, route, self driving icon -  Download on Iconfinder">
            <a:extLst>
              <a:ext uri="{FF2B5EF4-FFF2-40B4-BE49-F238E27FC236}">
                <a16:creationId xmlns:a16="http://schemas.microsoft.com/office/drawing/2014/main" id="{9E9C63FA-60E8-48F4-9458-DCC457A06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3330" y="3206108"/>
            <a:ext cx="1447796" cy="144779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A940E9E3-9A9F-4506-BA04-FD96C15438E6}"/>
              </a:ext>
            </a:extLst>
          </p:cNvPr>
          <p:cNvCxnSpPr>
            <a:cxnSpLocks/>
          </p:cNvCxnSpPr>
          <p:nvPr/>
        </p:nvCxnSpPr>
        <p:spPr>
          <a:xfrm>
            <a:off x="8827928" y="1143000"/>
            <a:ext cx="0" cy="555637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Arrow: Right 51">
            <a:extLst>
              <a:ext uri="{FF2B5EF4-FFF2-40B4-BE49-F238E27FC236}">
                <a16:creationId xmlns:a16="http://schemas.microsoft.com/office/drawing/2014/main" id="{4637BC6D-A4F6-4591-9477-862EF6632BB5}"/>
              </a:ext>
            </a:extLst>
          </p:cNvPr>
          <p:cNvSpPr/>
          <p:nvPr/>
        </p:nvSpPr>
        <p:spPr>
          <a:xfrm>
            <a:off x="5256200" y="2602616"/>
            <a:ext cx="1211908" cy="428808"/>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Objects/ Barriers</a:t>
            </a:r>
          </a:p>
        </p:txBody>
      </p:sp>
      <p:sp>
        <p:nvSpPr>
          <p:cNvPr id="53" name="Arrow: Right 52">
            <a:extLst>
              <a:ext uri="{FF2B5EF4-FFF2-40B4-BE49-F238E27FC236}">
                <a16:creationId xmlns:a16="http://schemas.microsoft.com/office/drawing/2014/main" id="{C71DBFD5-F888-4F69-A245-B898B72328CB}"/>
              </a:ext>
            </a:extLst>
          </p:cNvPr>
          <p:cNvSpPr/>
          <p:nvPr/>
        </p:nvSpPr>
        <p:spPr>
          <a:xfrm>
            <a:off x="4930509" y="5972631"/>
            <a:ext cx="3834441" cy="391776"/>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AEB/ ACC Targets</a:t>
            </a:r>
          </a:p>
        </p:txBody>
      </p:sp>
      <p:cxnSp>
        <p:nvCxnSpPr>
          <p:cNvPr id="57" name="Connector: Elbow 56">
            <a:extLst>
              <a:ext uri="{FF2B5EF4-FFF2-40B4-BE49-F238E27FC236}">
                <a16:creationId xmlns:a16="http://schemas.microsoft.com/office/drawing/2014/main" id="{C8DE53AB-7992-4F81-AA5A-C165B7EADED7}"/>
              </a:ext>
            </a:extLst>
          </p:cNvPr>
          <p:cNvCxnSpPr>
            <a:stCxn id="11" idx="3"/>
            <a:endCxn id="40" idx="1"/>
          </p:cNvCxnSpPr>
          <p:nvPr/>
        </p:nvCxnSpPr>
        <p:spPr>
          <a:xfrm>
            <a:off x="2300040" y="1973655"/>
            <a:ext cx="1323633" cy="947071"/>
          </a:xfrm>
          <a:prstGeom prst="bentConnector3">
            <a:avLst/>
          </a:prstGeom>
          <a:ln w="1905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1843611-7772-4AC7-84CE-D26754C76C6A}"/>
              </a:ext>
            </a:extLst>
          </p:cNvPr>
          <p:cNvCxnSpPr>
            <a:cxnSpLocks/>
            <a:stCxn id="23" idx="3"/>
            <a:endCxn id="40" idx="1"/>
          </p:cNvCxnSpPr>
          <p:nvPr/>
        </p:nvCxnSpPr>
        <p:spPr>
          <a:xfrm flipV="1">
            <a:off x="2284582" y="2920726"/>
            <a:ext cx="1339091" cy="859372"/>
          </a:xfrm>
          <a:prstGeom prst="bentConnector3">
            <a:avLst>
              <a:gd name="adj1" fmla="val 50000"/>
            </a:avLst>
          </a:prstGeom>
          <a:ln w="1905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08C891A-26D1-438E-BA42-231F9BB0D2F1}"/>
              </a:ext>
            </a:extLst>
          </p:cNvPr>
          <p:cNvCxnSpPr>
            <a:stCxn id="17" idx="3"/>
            <a:endCxn id="40" idx="1"/>
          </p:cNvCxnSpPr>
          <p:nvPr/>
        </p:nvCxnSpPr>
        <p:spPr>
          <a:xfrm>
            <a:off x="2284583" y="2909983"/>
            <a:ext cx="1339090" cy="10743"/>
          </a:xfrm>
          <a:prstGeom prst="straightConnector1">
            <a:avLst/>
          </a:prstGeom>
          <a:ln w="1905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906839D-0A88-40A0-A5B3-284913FDDC20}"/>
              </a:ext>
            </a:extLst>
          </p:cNvPr>
          <p:cNvCxnSpPr>
            <a:cxnSpLocks/>
            <a:stCxn id="26" idx="3"/>
            <a:endCxn id="43" idx="1"/>
          </p:cNvCxnSpPr>
          <p:nvPr/>
        </p:nvCxnSpPr>
        <p:spPr>
          <a:xfrm flipV="1">
            <a:off x="2287599" y="4730352"/>
            <a:ext cx="1318230" cy="2853"/>
          </a:xfrm>
          <a:prstGeom prst="straightConnector1">
            <a:avLst/>
          </a:prstGeom>
          <a:ln w="1905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03C9BC8F-4E8E-4AB8-B443-E9C5F967A21D}"/>
              </a:ext>
            </a:extLst>
          </p:cNvPr>
          <p:cNvSpPr/>
          <p:nvPr/>
        </p:nvSpPr>
        <p:spPr>
          <a:xfrm>
            <a:off x="6497895" y="2158588"/>
            <a:ext cx="438260" cy="37088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a:t>
            </a:r>
          </a:p>
        </p:txBody>
      </p:sp>
      <p:sp>
        <p:nvSpPr>
          <p:cNvPr id="74" name="Rectangle: Rounded Corners 73">
            <a:extLst>
              <a:ext uri="{FF2B5EF4-FFF2-40B4-BE49-F238E27FC236}">
                <a16:creationId xmlns:a16="http://schemas.microsoft.com/office/drawing/2014/main" id="{44212628-DE68-4C62-A47E-CD054E626C23}"/>
              </a:ext>
            </a:extLst>
          </p:cNvPr>
          <p:cNvSpPr/>
          <p:nvPr/>
        </p:nvSpPr>
        <p:spPr>
          <a:xfrm>
            <a:off x="3609550" y="6015974"/>
            <a:ext cx="1136827" cy="300626"/>
          </a:xfrm>
          <a:prstGeom prst="roundRect">
            <a:avLst/>
          </a:prstGeom>
          <a:solidFill>
            <a:srgbClr val="D5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SATA</a:t>
            </a:r>
            <a:endParaRPr lang="en-US" sz="900" dirty="0">
              <a:solidFill>
                <a:schemeClr val="tx1"/>
              </a:solidFill>
            </a:endParaRPr>
          </a:p>
        </p:txBody>
      </p:sp>
      <p:sp>
        <p:nvSpPr>
          <p:cNvPr id="77" name="Arrow: Right 76">
            <a:extLst>
              <a:ext uri="{FF2B5EF4-FFF2-40B4-BE49-F238E27FC236}">
                <a16:creationId xmlns:a16="http://schemas.microsoft.com/office/drawing/2014/main" id="{E9684D4C-9CC5-4D18-8C09-51AAD43DFEF7}"/>
              </a:ext>
            </a:extLst>
          </p:cNvPr>
          <p:cNvSpPr/>
          <p:nvPr/>
        </p:nvSpPr>
        <p:spPr>
          <a:xfrm>
            <a:off x="3266571" y="1749110"/>
            <a:ext cx="5498384" cy="391776"/>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LM/ RE as low-level function trigger conditions</a:t>
            </a:r>
          </a:p>
        </p:txBody>
      </p:sp>
      <p:sp>
        <p:nvSpPr>
          <p:cNvPr id="78" name="Arrow: Right 77">
            <a:extLst>
              <a:ext uri="{FF2B5EF4-FFF2-40B4-BE49-F238E27FC236}">
                <a16:creationId xmlns:a16="http://schemas.microsoft.com/office/drawing/2014/main" id="{1EE4BE5A-EFF7-4204-BCD7-7DB7818CEC14}"/>
              </a:ext>
            </a:extLst>
          </p:cNvPr>
          <p:cNvSpPr/>
          <p:nvPr/>
        </p:nvSpPr>
        <p:spPr>
          <a:xfrm>
            <a:off x="2328275" y="3764773"/>
            <a:ext cx="4150680" cy="359050"/>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Lidar obstacles</a:t>
            </a:r>
          </a:p>
        </p:txBody>
      </p:sp>
      <p:sp>
        <p:nvSpPr>
          <p:cNvPr id="76" name="Arrow: Bent-Up 75">
            <a:extLst>
              <a:ext uri="{FF2B5EF4-FFF2-40B4-BE49-F238E27FC236}">
                <a16:creationId xmlns:a16="http://schemas.microsoft.com/office/drawing/2014/main" id="{C7BA4EDD-94AD-4435-95FC-3AC3A825A8A7}"/>
              </a:ext>
            </a:extLst>
          </p:cNvPr>
          <p:cNvSpPr/>
          <p:nvPr/>
        </p:nvSpPr>
        <p:spPr>
          <a:xfrm rot="5400000">
            <a:off x="5159282" y="1183396"/>
            <a:ext cx="348309" cy="2238119"/>
          </a:xfrm>
          <a:prstGeom prst="ben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6D7A6ACE-C97A-4560-A183-017BE24F5CE5}"/>
              </a:ext>
            </a:extLst>
          </p:cNvPr>
          <p:cNvSpPr/>
          <p:nvPr/>
        </p:nvSpPr>
        <p:spPr>
          <a:xfrm>
            <a:off x="5250678" y="4515947"/>
            <a:ext cx="1211908" cy="428808"/>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Map reference</a:t>
            </a:r>
          </a:p>
        </p:txBody>
      </p:sp>
      <p:sp>
        <p:nvSpPr>
          <p:cNvPr id="82" name="Arrow: Right 81">
            <a:extLst>
              <a:ext uri="{FF2B5EF4-FFF2-40B4-BE49-F238E27FC236}">
                <a16:creationId xmlns:a16="http://schemas.microsoft.com/office/drawing/2014/main" id="{BAF0D163-E942-4D3C-9FC7-958FD1FF5659}"/>
              </a:ext>
            </a:extLst>
          </p:cNvPr>
          <p:cNvSpPr/>
          <p:nvPr/>
        </p:nvSpPr>
        <p:spPr>
          <a:xfrm>
            <a:off x="2285361" y="5449985"/>
            <a:ext cx="4150680" cy="359050"/>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V2X objects/ Infrastructures Info</a:t>
            </a:r>
          </a:p>
        </p:txBody>
      </p:sp>
      <p:sp>
        <p:nvSpPr>
          <p:cNvPr id="83" name="Arrow: Right 82">
            <a:extLst>
              <a:ext uri="{FF2B5EF4-FFF2-40B4-BE49-F238E27FC236}">
                <a16:creationId xmlns:a16="http://schemas.microsoft.com/office/drawing/2014/main" id="{F7C32F25-2005-4236-A9DA-CBCD447F0544}"/>
              </a:ext>
            </a:extLst>
          </p:cNvPr>
          <p:cNvSpPr/>
          <p:nvPr/>
        </p:nvSpPr>
        <p:spPr>
          <a:xfrm>
            <a:off x="6997419" y="2829430"/>
            <a:ext cx="2681934" cy="725334"/>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Centralized lateral control guidance Path</a:t>
            </a:r>
          </a:p>
        </p:txBody>
      </p:sp>
      <p:sp>
        <p:nvSpPr>
          <p:cNvPr id="84" name="Arrow: Right 83">
            <a:extLst>
              <a:ext uri="{FF2B5EF4-FFF2-40B4-BE49-F238E27FC236}">
                <a16:creationId xmlns:a16="http://schemas.microsoft.com/office/drawing/2014/main" id="{ACB7A0CB-07D2-4717-8BDE-384412AF58AD}"/>
              </a:ext>
            </a:extLst>
          </p:cNvPr>
          <p:cNvSpPr/>
          <p:nvPr/>
        </p:nvSpPr>
        <p:spPr>
          <a:xfrm>
            <a:off x="7010578" y="4267200"/>
            <a:ext cx="2668755" cy="777006"/>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Centralized Free Corridor Information</a:t>
            </a:r>
          </a:p>
        </p:txBody>
      </p:sp>
    </p:spTree>
    <p:extLst>
      <p:ext uri="{BB962C8B-B14F-4D97-AF65-F5344CB8AC3E}">
        <p14:creationId xmlns:p14="http://schemas.microsoft.com/office/powerpoint/2010/main" val="3146314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Lateral Control Guidance Path</a:t>
            </a:r>
          </a:p>
        </p:txBody>
      </p:sp>
      <p:pic>
        <p:nvPicPr>
          <p:cNvPr id="4" name="Picture 3">
            <a:extLst>
              <a:ext uri="{FF2B5EF4-FFF2-40B4-BE49-F238E27FC236}">
                <a16:creationId xmlns:a16="http://schemas.microsoft.com/office/drawing/2014/main" id="{C9C7B900-D6DD-4153-A0A3-93CAFA1B0475}"/>
              </a:ext>
            </a:extLst>
          </p:cNvPr>
          <p:cNvPicPr>
            <a:picLocks noChangeAspect="1"/>
          </p:cNvPicPr>
          <p:nvPr/>
        </p:nvPicPr>
        <p:blipFill>
          <a:blip r:embed="rId3"/>
          <a:stretch>
            <a:fillRect/>
          </a:stretch>
        </p:blipFill>
        <p:spPr>
          <a:xfrm>
            <a:off x="7391400" y="838200"/>
            <a:ext cx="3628671" cy="5705387"/>
          </a:xfrm>
          <a:prstGeom prst="rect">
            <a:avLst/>
          </a:prstGeom>
        </p:spPr>
      </p:pic>
      <p:sp>
        <p:nvSpPr>
          <p:cNvPr id="58" name="TextBox 57">
            <a:extLst>
              <a:ext uri="{FF2B5EF4-FFF2-40B4-BE49-F238E27FC236}">
                <a16:creationId xmlns:a16="http://schemas.microsoft.com/office/drawing/2014/main" id="{30B58989-B79F-4D29-BE01-AE5626FC884A}"/>
              </a:ext>
            </a:extLst>
          </p:cNvPr>
          <p:cNvSpPr txBox="1"/>
          <p:nvPr/>
        </p:nvSpPr>
        <p:spPr>
          <a:xfrm>
            <a:off x="533400" y="1219200"/>
            <a:ext cx="7010400" cy="5293757"/>
          </a:xfrm>
          <a:prstGeom prst="rect">
            <a:avLst/>
          </a:prstGeom>
          <a:noFill/>
        </p:spPr>
        <p:txBody>
          <a:bodyPr wrap="square" rtlCol="0">
            <a:spAutoFit/>
          </a:bodyPr>
          <a:lstStyle/>
          <a:p>
            <a:r>
              <a:rPr lang="en-US" sz="2000" b="1" u="sng" dirty="0"/>
              <a:t>Key Point</a:t>
            </a:r>
          </a:p>
          <a:p>
            <a:endParaRPr lang="en-US" sz="1200" b="1" u="sng" dirty="0"/>
          </a:p>
          <a:p>
            <a:pPr marL="171450" indent="-171450">
              <a:buFont typeface="Arial" panose="020B0604020202020204" pitchFamily="34" charset="0"/>
              <a:buChar char="•"/>
            </a:pPr>
            <a:r>
              <a:rPr lang="en-US" altLang="zh-CN" sz="1400" b="1" dirty="0"/>
              <a:t>Static based reference path </a:t>
            </a:r>
          </a:p>
          <a:p>
            <a:pPr marL="628650" lvl="1" indent="-171450">
              <a:buFont typeface="Arial" panose="020B0604020202020204" pitchFamily="34" charset="0"/>
              <a:buChar char="•"/>
            </a:pPr>
            <a:r>
              <a:rPr lang="en-US" altLang="zh-CN" sz="1200" dirty="0"/>
              <a:t>Input for </a:t>
            </a:r>
            <a:r>
              <a:rPr lang="en-US" altLang="zh-CN" sz="1200" dirty="0" err="1"/>
              <a:t>trj</a:t>
            </a:r>
            <a:r>
              <a:rPr lang="en-US" altLang="zh-CN" sz="1200" dirty="0"/>
              <a:t>. Planning from feature</a:t>
            </a:r>
          </a:p>
          <a:p>
            <a:pPr marL="1085850" lvl="2" indent="-171450">
              <a:buFont typeface="Arial" panose="020B0604020202020204" pitchFamily="34" charset="0"/>
              <a:buChar char="•"/>
            </a:pPr>
            <a:r>
              <a:rPr lang="en-US" altLang="zh-CN" sz="1200" dirty="0"/>
              <a:t>Static reference as target for </a:t>
            </a:r>
            <a:r>
              <a:rPr lang="en-US" altLang="zh-CN" sz="1200" dirty="0" err="1"/>
              <a:t>trj</a:t>
            </a:r>
            <a:r>
              <a:rPr lang="en-US" altLang="zh-CN" sz="1200" dirty="0"/>
              <a:t>. Planning</a:t>
            </a:r>
          </a:p>
          <a:p>
            <a:pPr marL="1085850" lvl="2" indent="-171450">
              <a:buFont typeface="Arial" panose="020B0604020202020204" pitchFamily="34" charset="0"/>
              <a:buChar char="•"/>
            </a:pPr>
            <a:r>
              <a:rPr lang="en-US" altLang="zh-CN" sz="1200" dirty="0"/>
              <a:t>Feature can dynamically adapt the vehicle trajectory according to risk represented by free corridor and vehicle dynamic/ comfort limitations</a:t>
            </a:r>
          </a:p>
          <a:p>
            <a:pPr marL="1085850" lvl="2"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400" b="1" dirty="0"/>
              <a:t>Multiple reference path input for feature as choice</a:t>
            </a:r>
          </a:p>
          <a:p>
            <a:pPr marL="628650" lvl="1" indent="-171450">
              <a:buFont typeface="Arial" panose="020B0604020202020204" pitchFamily="34" charset="0"/>
              <a:buChar char="•"/>
            </a:pPr>
            <a:r>
              <a:rPr lang="en-US" altLang="zh-CN" sz="1200" b="1" dirty="0">
                <a:solidFill>
                  <a:srgbClr val="00B0F0"/>
                </a:solidFill>
              </a:rPr>
              <a:t>Host Lane guidance</a:t>
            </a:r>
          </a:p>
          <a:p>
            <a:pPr marL="1085850" lvl="2" indent="-171450">
              <a:buFont typeface="Arial" panose="020B0604020202020204" pitchFamily="34" charset="0"/>
              <a:buChar char="•"/>
            </a:pPr>
            <a:r>
              <a:rPr lang="en-US" altLang="zh-CN" sz="1200" dirty="0"/>
              <a:t>Guidance to keep host in lane center</a:t>
            </a:r>
          </a:p>
          <a:p>
            <a:pPr marL="1085850" lvl="2" indent="-171450">
              <a:buFont typeface="Arial" panose="020B0604020202020204" pitchFamily="34" charset="0"/>
              <a:buChar char="•"/>
            </a:pPr>
            <a:r>
              <a:rPr lang="en-US" altLang="zh-CN" sz="1200" dirty="0"/>
              <a:t>Dynamic adaption according to current feature status (LKA/ ELK or LCK)</a:t>
            </a:r>
          </a:p>
          <a:p>
            <a:pPr marL="628650" lvl="1" indent="-171450">
              <a:buFont typeface="Arial" panose="020B0604020202020204" pitchFamily="34" charset="0"/>
              <a:buChar char="•"/>
            </a:pPr>
            <a:r>
              <a:rPr lang="en-US" altLang="zh-CN" sz="1200" b="1" dirty="0">
                <a:solidFill>
                  <a:srgbClr val="00B050"/>
                </a:solidFill>
              </a:rPr>
              <a:t>Target Lane guidance</a:t>
            </a:r>
          </a:p>
          <a:p>
            <a:pPr marL="1085850" lvl="2" indent="-171450">
              <a:buFont typeface="Arial" panose="020B0604020202020204" pitchFamily="34" charset="0"/>
              <a:buChar char="•"/>
            </a:pPr>
            <a:r>
              <a:rPr lang="en-US" altLang="zh-CN" sz="1200" dirty="0"/>
              <a:t>Guidance for the target lane/ path</a:t>
            </a:r>
          </a:p>
          <a:p>
            <a:pPr marL="1085850" lvl="2" indent="-171450">
              <a:buFont typeface="Arial" panose="020B0604020202020204" pitchFamily="34" charset="0"/>
              <a:buChar char="•"/>
            </a:pPr>
            <a:r>
              <a:rPr lang="en-US" altLang="zh-CN" sz="1200" dirty="0"/>
              <a:t>According to the planning information [Lane change, ramp in/ out by NOP]</a:t>
            </a:r>
          </a:p>
          <a:p>
            <a:pPr marL="628650" lvl="1" indent="-171450">
              <a:buFont typeface="Arial" panose="020B0604020202020204" pitchFamily="34" charset="0"/>
              <a:buChar char="•"/>
            </a:pPr>
            <a:r>
              <a:rPr lang="en-US" altLang="zh-CN" sz="1200" b="1" dirty="0">
                <a:solidFill>
                  <a:srgbClr val="FFC000"/>
                </a:solidFill>
              </a:rPr>
              <a:t>Lane Change guidance [opt. for feature usage]</a:t>
            </a:r>
          </a:p>
          <a:p>
            <a:pPr marL="1085850" lvl="2" indent="-171450">
              <a:buFont typeface="Arial" panose="020B0604020202020204" pitchFamily="34" charset="0"/>
              <a:buChar char="•"/>
            </a:pPr>
            <a:r>
              <a:rPr lang="en-US" altLang="zh-CN" sz="1200" dirty="0"/>
              <a:t>Guidance for the lane change/ ramp in-out case </a:t>
            </a:r>
          </a:p>
          <a:p>
            <a:pPr marL="1085850" lvl="2" indent="-171450">
              <a:buFont typeface="Arial" panose="020B0604020202020204" pitchFamily="34" charset="0"/>
              <a:buChar char="•"/>
            </a:pPr>
            <a:r>
              <a:rPr lang="en-US" altLang="zh-CN" sz="1200" dirty="0"/>
              <a:t>Like “connection path” between host and target lane path</a:t>
            </a:r>
          </a:p>
          <a:p>
            <a:pPr marL="1085850" lvl="2" indent="-171450">
              <a:buFont typeface="Arial" panose="020B0604020202020204" pitchFamily="34" charset="0"/>
              <a:buChar char="•"/>
            </a:pPr>
            <a:r>
              <a:rPr lang="en-US" altLang="zh-CN" sz="1200" dirty="0"/>
              <a:t>Take line type/ corridor into consideration</a:t>
            </a:r>
          </a:p>
          <a:p>
            <a:pPr marL="1085850" lvl="2"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400" b="1" dirty="0"/>
              <a:t>Planned interface overview</a:t>
            </a:r>
          </a:p>
          <a:p>
            <a:pPr marL="628650" lvl="1" indent="-171450">
              <a:buFont typeface="Arial" panose="020B0604020202020204" pitchFamily="34" charset="0"/>
              <a:buChar char="•"/>
            </a:pPr>
            <a:r>
              <a:rPr lang="en-US" altLang="zh-CN" sz="1200" dirty="0"/>
              <a:t>5th order polynomial with start/end point(?)</a:t>
            </a:r>
          </a:p>
          <a:p>
            <a:pPr marL="628650" lvl="1" indent="-171450">
              <a:buFont typeface="Arial" panose="020B0604020202020204" pitchFamily="34" charset="0"/>
              <a:buChar char="•"/>
            </a:pPr>
            <a:r>
              <a:rPr lang="en-US" altLang="zh-CN" sz="1200" dirty="0"/>
              <a:t>VCS based with constant update rate</a:t>
            </a:r>
          </a:p>
          <a:p>
            <a:pPr marL="628650" lvl="1" indent="-171450">
              <a:buFont typeface="Arial" panose="020B0604020202020204" pitchFamily="34" charset="0"/>
              <a:buChar char="•"/>
            </a:pPr>
            <a:r>
              <a:rPr lang="en-US" altLang="zh-CN" sz="1200" dirty="0"/>
              <a:t>Fusion source (vision LM/ vision free space/ radar free space/ Map/ Lidar etc.)</a:t>
            </a:r>
          </a:p>
          <a:p>
            <a:pPr marL="628650" lvl="1" indent="-171450">
              <a:buFont typeface="Arial" panose="020B0604020202020204" pitchFamily="34" charset="0"/>
              <a:buChar char="•"/>
            </a:pPr>
            <a:r>
              <a:rPr lang="en-US" altLang="zh-CN" sz="1200" dirty="0"/>
              <a:t>Confidence level</a:t>
            </a:r>
          </a:p>
          <a:p>
            <a:pPr marL="628650" lvl="1" indent="-171450">
              <a:buFont typeface="Arial" panose="020B0604020202020204" pitchFamily="34" charset="0"/>
              <a:buChar char="•"/>
            </a:pPr>
            <a:endParaRPr lang="en-US" altLang="zh-CN" sz="1200" dirty="0"/>
          </a:p>
          <a:p>
            <a:pPr marL="1085850" lvl="2" indent="-171450">
              <a:buFont typeface="Arial" panose="020B0604020202020204" pitchFamily="34" charset="0"/>
              <a:buChar char="•"/>
            </a:pPr>
            <a:endParaRPr lang="en-US" altLang="zh-CN" sz="1200" dirty="0"/>
          </a:p>
        </p:txBody>
      </p:sp>
    </p:spTree>
    <p:extLst>
      <p:ext uri="{BB962C8B-B14F-4D97-AF65-F5344CB8AC3E}">
        <p14:creationId xmlns:p14="http://schemas.microsoft.com/office/powerpoint/2010/main" val="3947423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Collision free corridor</a:t>
            </a:r>
          </a:p>
        </p:txBody>
      </p:sp>
      <p:sp>
        <p:nvSpPr>
          <p:cNvPr id="58" name="TextBox 57">
            <a:extLst>
              <a:ext uri="{FF2B5EF4-FFF2-40B4-BE49-F238E27FC236}">
                <a16:creationId xmlns:a16="http://schemas.microsoft.com/office/drawing/2014/main" id="{30B58989-B79F-4D29-BE01-AE5626FC884A}"/>
              </a:ext>
            </a:extLst>
          </p:cNvPr>
          <p:cNvSpPr txBox="1"/>
          <p:nvPr/>
        </p:nvSpPr>
        <p:spPr>
          <a:xfrm>
            <a:off x="533400" y="1219200"/>
            <a:ext cx="7010400" cy="3293209"/>
          </a:xfrm>
          <a:prstGeom prst="rect">
            <a:avLst/>
          </a:prstGeom>
          <a:noFill/>
        </p:spPr>
        <p:txBody>
          <a:bodyPr wrap="square" rtlCol="0">
            <a:spAutoFit/>
          </a:bodyPr>
          <a:lstStyle/>
          <a:p>
            <a:r>
              <a:rPr lang="en-US" sz="2000" b="1" u="sng" dirty="0"/>
              <a:t>Key Point</a:t>
            </a:r>
          </a:p>
          <a:p>
            <a:endParaRPr lang="en-US" sz="1200" b="1" u="sng" dirty="0"/>
          </a:p>
          <a:p>
            <a:pPr marL="171450" indent="-171450">
              <a:buFont typeface="Arial" panose="020B0604020202020204" pitchFamily="34" charset="0"/>
              <a:buChar char="•"/>
            </a:pPr>
            <a:r>
              <a:rPr lang="en-US" altLang="zh-CN" sz="1400" b="1" dirty="0"/>
              <a:t>Static + dynamic based free corridor</a:t>
            </a:r>
          </a:p>
          <a:p>
            <a:pPr marL="628650" lvl="1" indent="-171450">
              <a:buFont typeface="Arial" panose="020B0604020202020204" pitchFamily="34" charset="0"/>
              <a:buChar char="•"/>
            </a:pPr>
            <a:r>
              <a:rPr lang="en-US" altLang="zh-CN" sz="1200" dirty="0"/>
              <a:t>Static information from vision/radar free space, Map, vision road edge, radar guardrail</a:t>
            </a:r>
          </a:p>
          <a:p>
            <a:pPr marL="628650" lvl="1" indent="-171450">
              <a:buFont typeface="Arial" panose="020B0604020202020204" pitchFamily="34" charset="0"/>
              <a:buChar char="•"/>
            </a:pPr>
            <a:r>
              <a:rPr lang="en-US" altLang="zh-CN" sz="1200" dirty="0"/>
              <a:t>Dynamic information from fusion objects</a:t>
            </a:r>
          </a:p>
          <a:p>
            <a:pPr marL="628650" lvl="1" indent="-171450">
              <a:buFont typeface="Arial" panose="020B0604020202020204" pitchFamily="34" charset="0"/>
              <a:buChar char="•"/>
            </a:pPr>
            <a:r>
              <a:rPr lang="en-US" altLang="zh-CN" sz="1200" dirty="0"/>
              <a:t>Both forwards, backwards and side corridor</a:t>
            </a:r>
          </a:p>
          <a:p>
            <a:pPr marL="1085850" lvl="2"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400" b="1" dirty="0"/>
              <a:t>Rich information on corridor boundary</a:t>
            </a:r>
          </a:p>
          <a:p>
            <a:pPr marL="628650" lvl="1" indent="-171450">
              <a:buFont typeface="Arial" panose="020B0604020202020204" pitchFamily="34" charset="0"/>
              <a:buChar char="•"/>
            </a:pPr>
            <a:r>
              <a:rPr lang="en-US" altLang="zh-CN" sz="1200" dirty="0"/>
              <a:t>Edge of corridor with both static and dynamic properties:</a:t>
            </a:r>
          </a:p>
          <a:p>
            <a:pPr marL="1085850" lvl="2" indent="-171450">
              <a:buFont typeface="Arial" panose="020B0604020202020204" pitchFamily="34" charset="0"/>
              <a:buChar char="•"/>
            </a:pPr>
            <a:r>
              <a:rPr lang="en-US" altLang="zh-CN" sz="1200" dirty="0"/>
              <a:t>Range, Range Rate, Acceleration, source </a:t>
            </a:r>
          </a:p>
          <a:p>
            <a:pPr marL="1085850" lvl="2"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400" b="1" dirty="0"/>
              <a:t>Easy using&amp; Cost saving</a:t>
            </a:r>
          </a:p>
          <a:p>
            <a:pPr marL="628650" lvl="1" indent="-171450">
              <a:buFont typeface="Arial" panose="020B0604020202020204" pitchFamily="34" charset="0"/>
              <a:buChar char="•"/>
            </a:pPr>
            <a:r>
              <a:rPr lang="en-US" altLang="zh-CN" sz="1200" dirty="0"/>
              <a:t>Fernet coordinate</a:t>
            </a:r>
          </a:p>
          <a:p>
            <a:pPr marL="628650" lvl="1" indent="-171450">
              <a:buFont typeface="Arial" panose="020B0604020202020204" pitchFamily="34" charset="0"/>
              <a:buChar char="•"/>
            </a:pPr>
            <a:r>
              <a:rPr lang="en-US" altLang="zh-CN" sz="1200" dirty="0"/>
              <a:t>Dynamic size of corridor, combined corridors with similar properties</a:t>
            </a:r>
          </a:p>
          <a:p>
            <a:pPr marL="628650" lvl="1" indent="-171450">
              <a:buFont typeface="Arial" panose="020B0604020202020204" pitchFamily="34" charset="0"/>
              <a:buChar char="•"/>
            </a:pPr>
            <a:endParaRPr lang="en-US" altLang="zh-CN" sz="1200" dirty="0"/>
          </a:p>
          <a:p>
            <a:pPr marL="1085850" lvl="2" indent="-171450">
              <a:buFont typeface="Arial" panose="020B0604020202020204" pitchFamily="34" charset="0"/>
              <a:buChar char="•"/>
            </a:pPr>
            <a:endParaRPr lang="en-US" altLang="zh-CN" sz="1200" dirty="0"/>
          </a:p>
        </p:txBody>
      </p:sp>
      <p:pic>
        <p:nvPicPr>
          <p:cNvPr id="2" name="Picture 1">
            <a:extLst>
              <a:ext uri="{FF2B5EF4-FFF2-40B4-BE49-F238E27FC236}">
                <a16:creationId xmlns:a16="http://schemas.microsoft.com/office/drawing/2014/main" id="{9BB0B1B7-CC4C-410A-91B6-9A4E8E884C73}"/>
              </a:ext>
            </a:extLst>
          </p:cNvPr>
          <p:cNvPicPr>
            <a:picLocks noChangeAspect="1"/>
          </p:cNvPicPr>
          <p:nvPr/>
        </p:nvPicPr>
        <p:blipFill>
          <a:blip r:embed="rId3"/>
          <a:stretch>
            <a:fillRect/>
          </a:stretch>
        </p:blipFill>
        <p:spPr>
          <a:xfrm>
            <a:off x="7772400" y="944301"/>
            <a:ext cx="2895601" cy="1237682"/>
          </a:xfrm>
          <a:prstGeom prst="rect">
            <a:avLst/>
          </a:prstGeom>
        </p:spPr>
      </p:pic>
      <p:pic>
        <p:nvPicPr>
          <p:cNvPr id="5" name="Picture 4">
            <a:extLst>
              <a:ext uri="{FF2B5EF4-FFF2-40B4-BE49-F238E27FC236}">
                <a16:creationId xmlns:a16="http://schemas.microsoft.com/office/drawing/2014/main" id="{230F0884-216A-457E-A15B-12BF741613B3}"/>
              </a:ext>
            </a:extLst>
          </p:cNvPr>
          <p:cNvPicPr>
            <a:picLocks noChangeAspect="1"/>
          </p:cNvPicPr>
          <p:nvPr/>
        </p:nvPicPr>
        <p:blipFill>
          <a:blip r:embed="rId4"/>
          <a:stretch>
            <a:fillRect/>
          </a:stretch>
        </p:blipFill>
        <p:spPr>
          <a:xfrm>
            <a:off x="7772400" y="2183165"/>
            <a:ext cx="2895601" cy="1113249"/>
          </a:xfrm>
          <a:prstGeom prst="rect">
            <a:avLst/>
          </a:prstGeom>
        </p:spPr>
      </p:pic>
      <p:pic>
        <p:nvPicPr>
          <p:cNvPr id="6" name="Picture 5">
            <a:extLst>
              <a:ext uri="{FF2B5EF4-FFF2-40B4-BE49-F238E27FC236}">
                <a16:creationId xmlns:a16="http://schemas.microsoft.com/office/drawing/2014/main" id="{91D61F35-7C00-4F2C-B18B-0911CEE7882D}"/>
              </a:ext>
            </a:extLst>
          </p:cNvPr>
          <p:cNvPicPr>
            <a:picLocks noChangeAspect="1"/>
          </p:cNvPicPr>
          <p:nvPr/>
        </p:nvPicPr>
        <p:blipFill>
          <a:blip r:embed="rId5"/>
          <a:stretch>
            <a:fillRect/>
          </a:stretch>
        </p:blipFill>
        <p:spPr>
          <a:xfrm>
            <a:off x="7772400" y="3296414"/>
            <a:ext cx="2895601" cy="1163974"/>
          </a:xfrm>
          <a:prstGeom prst="rect">
            <a:avLst/>
          </a:prstGeom>
        </p:spPr>
      </p:pic>
      <p:pic>
        <p:nvPicPr>
          <p:cNvPr id="7" name="Picture 6">
            <a:extLst>
              <a:ext uri="{FF2B5EF4-FFF2-40B4-BE49-F238E27FC236}">
                <a16:creationId xmlns:a16="http://schemas.microsoft.com/office/drawing/2014/main" id="{845CE421-5E37-4A63-94DC-C82E504B3513}"/>
              </a:ext>
            </a:extLst>
          </p:cNvPr>
          <p:cNvPicPr>
            <a:picLocks noChangeAspect="1"/>
          </p:cNvPicPr>
          <p:nvPr/>
        </p:nvPicPr>
        <p:blipFill>
          <a:blip r:embed="rId6"/>
          <a:stretch>
            <a:fillRect/>
          </a:stretch>
        </p:blipFill>
        <p:spPr>
          <a:xfrm rot="5400000">
            <a:off x="8317479" y="3886734"/>
            <a:ext cx="1788012" cy="2935320"/>
          </a:xfrm>
          <a:prstGeom prst="rect">
            <a:avLst/>
          </a:prstGeom>
        </p:spPr>
      </p:pic>
    </p:spTree>
    <p:extLst>
      <p:ext uri="{BB962C8B-B14F-4D97-AF65-F5344CB8AC3E}">
        <p14:creationId xmlns:p14="http://schemas.microsoft.com/office/powerpoint/2010/main" val="486419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Collision free corridor – Opt. 2 Fence based</a:t>
            </a:r>
          </a:p>
        </p:txBody>
      </p:sp>
      <p:sp>
        <p:nvSpPr>
          <p:cNvPr id="58" name="TextBox 57">
            <a:extLst>
              <a:ext uri="{FF2B5EF4-FFF2-40B4-BE49-F238E27FC236}">
                <a16:creationId xmlns:a16="http://schemas.microsoft.com/office/drawing/2014/main" id="{30B58989-B79F-4D29-BE01-AE5626FC884A}"/>
              </a:ext>
            </a:extLst>
          </p:cNvPr>
          <p:cNvSpPr txBox="1"/>
          <p:nvPr/>
        </p:nvSpPr>
        <p:spPr>
          <a:xfrm>
            <a:off x="533400" y="1219200"/>
            <a:ext cx="7010400" cy="3293209"/>
          </a:xfrm>
          <a:prstGeom prst="rect">
            <a:avLst/>
          </a:prstGeom>
          <a:noFill/>
        </p:spPr>
        <p:txBody>
          <a:bodyPr wrap="square" rtlCol="0">
            <a:spAutoFit/>
          </a:bodyPr>
          <a:lstStyle/>
          <a:p>
            <a:r>
              <a:rPr lang="en-US" sz="2000" b="1" u="sng" dirty="0"/>
              <a:t>Key Point</a:t>
            </a:r>
          </a:p>
          <a:p>
            <a:endParaRPr lang="en-US" sz="1200" b="1" u="sng" dirty="0"/>
          </a:p>
          <a:p>
            <a:pPr marL="171450" indent="-171450">
              <a:buFont typeface="Arial" panose="020B0604020202020204" pitchFamily="34" charset="0"/>
              <a:buChar char="•"/>
            </a:pPr>
            <a:r>
              <a:rPr lang="en-US" altLang="zh-CN" sz="1400" b="1" dirty="0"/>
              <a:t>Static + dynamic based free corridor</a:t>
            </a:r>
          </a:p>
          <a:p>
            <a:pPr marL="628650" lvl="1" indent="-171450">
              <a:buFont typeface="Arial" panose="020B0604020202020204" pitchFamily="34" charset="0"/>
              <a:buChar char="•"/>
            </a:pPr>
            <a:r>
              <a:rPr lang="en-US" altLang="zh-CN" sz="1200" dirty="0"/>
              <a:t>Static information from vision/radar free space, Map, vision road edge, radar guardrail</a:t>
            </a:r>
          </a:p>
          <a:p>
            <a:pPr marL="628650" lvl="1" indent="-171450">
              <a:buFont typeface="Arial" panose="020B0604020202020204" pitchFamily="34" charset="0"/>
              <a:buChar char="•"/>
            </a:pPr>
            <a:r>
              <a:rPr lang="en-US" altLang="zh-CN" sz="1200" dirty="0"/>
              <a:t>Dynamic information from fusion objects</a:t>
            </a:r>
          </a:p>
          <a:p>
            <a:pPr marL="628650" lvl="1" indent="-171450">
              <a:buFont typeface="Arial" panose="020B0604020202020204" pitchFamily="34" charset="0"/>
              <a:buChar char="•"/>
            </a:pPr>
            <a:r>
              <a:rPr lang="en-US" altLang="zh-CN" sz="1200" dirty="0"/>
              <a:t>Both forwards, backwards and side corridor</a:t>
            </a:r>
          </a:p>
          <a:p>
            <a:pPr marL="1085850" lvl="2"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400" b="1" dirty="0"/>
              <a:t>Rich information on corridor boundary</a:t>
            </a:r>
          </a:p>
          <a:p>
            <a:pPr marL="628650" lvl="1" indent="-171450">
              <a:buFont typeface="Arial" panose="020B0604020202020204" pitchFamily="34" charset="0"/>
              <a:buChar char="•"/>
            </a:pPr>
            <a:r>
              <a:rPr lang="en-US" altLang="zh-CN" sz="1200" dirty="0"/>
              <a:t>Edge of corridor with both static and dynamic properties:</a:t>
            </a:r>
          </a:p>
          <a:p>
            <a:pPr marL="1085850" lvl="2" indent="-171450">
              <a:buFont typeface="Arial" panose="020B0604020202020204" pitchFamily="34" charset="0"/>
              <a:buChar char="•"/>
            </a:pPr>
            <a:r>
              <a:rPr lang="en-US" altLang="zh-CN" sz="1200" dirty="0"/>
              <a:t>Range, Range Rate, Acceleration, source </a:t>
            </a:r>
          </a:p>
          <a:p>
            <a:pPr marL="1085850" lvl="2"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400" b="1" dirty="0"/>
              <a:t>Easy using&amp; Cost saving</a:t>
            </a:r>
          </a:p>
          <a:p>
            <a:pPr marL="628650" lvl="1" indent="-171450">
              <a:buFont typeface="Arial" panose="020B0604020202020204" pitchFamily="34" charset="0"/>
              <a:buChar char="•"/>
            </a:pPr>
            <a:r>
              <a:rPr lang="en-US" altLang="zh-CN" sz="1200" dirty="0"/>
              <a:t>Fernet coordinate</a:t>
            </a:r>
          </a:p>
          <a:p>
            <a:pPr marL="628650" lvl="1" indent="-171450">
              <a:buFont typeface="Arial" panose="020B0604020202020204" pitchFamily="34" charset="0"/>
              <a:buChar char="•"/>
            </a:pPr>
            <a:r>
              <a:rPr lang="en-US" altLang="zh-CN" sz="1200" dirty="0"/>
              <a:t>Dynamic size of corridor, combined corridors with similar properties</a:t>
            </a:r>
          </a:p>
          <a:p>
            <a:pPr marL="628650" lvl="1" indent="-171450">
              <a:buFont typeface="Arial" panose="020B0604020202020204" pitchFamily="34" charset="0"/>
              <a:buChar char="•"/>
            </a:pPr>
            <a:endParaRPr lang="en-US" altLang="zh-CN" sz="1200" dirty="0"/>
          </a:p>
          <a:p>
            <a:pPr marL="1085850" lvl="2" indent="-171450">
              <a:buFont typeface="Arial" panose="020B0604020202020204" pitchFamily="34" charset="0"/>
              <a:buChar char="•"/>
            </a:pPr>
            <a:endParaRPr lang="en-US" altLang="zh-CN" sz="1200" dirty="0"/>
          </a:p>
        </p:txBody>
      </p:sp>
    </p:spTree>
    <p:extLst>
      <p:ext uri="{BB962C8B-B14F-4D97-AF65-F5344CB8AC3E}">
        <p14:creationId xmlns:p14="http://schemas.microsoft.com/office/powerpoint/2010/main" val="1642535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E21FE-E7C0-4019-9095-2BF9B52BEEC7}"/>
              </a:ext>
            </a:extLst>
          </p:cNvPr>
          <p:cNvSpPr/>
          <p:nvPr/>
        </p:nvSpPr>
        <p:spPr>
          <a:xfrm>
            <a:off x="762000" y="1143000"/>
            <a:ext cx="2514600" cy="54864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09599" y="381001"/>
            <a:ext cx="10969247" cy="563300"/>
          </a:xfrm>
        </p:spPr>
        <p:txBody>
          <a:bodyPr/>
          <a:lstStyle/>
          <a:p>
            <a:r>
              <a:rPr lang="en-US" dirty="0"/>
              <a:t>Proposed Project Tooling</a:t>
            </a:r>
          </a:p>
        </p:txBody>
      </p:sp>
      <p:pic>
        <p:nvPicPr>
          <p:cNvPr id="1026" name="Picture 2" descr="How do I make a desktop launcher for MATLAB in Linux? -">
            <a:extLst>
              <a:ext uri="{FF2B5EF4-FFF2-40B4-BE49-F238E27FC236}">
                <a16:creationId xmlns:a16="http://schemas.microsoft.com/office/drawing/2014/main" id="{4EA7898F-D1A6-4065-9126-E41B0BB85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39699"/>
            <a:ext cx="609600" cy="547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BB0183-6C6A-47D8-BD51-9074B9EE68C5}"/>
              </a:ext>
            </a:extLst>
          </p:cNvPr>
          <p:cNvSpPr txBox="1"/>
          <p:nvPr/>
        </p:nvSpPr>
        <p:spPr>
          <a:xfrm>
            <a:off x="762000" y="1200486"/>
            <a:ext cx="1905000" cy="369332"/>
          </a:xfrm>
          <a:prstGeom prst="rect">
            <a:avLst/>
          </a:prstGeom>
          <a:noFill/>
        </p:spPr>
        <p:txBody>
          <a:bodyPr wrap="square" rtlCol="0">
            <a:spAutoFit/>
          </a:bodyPr>
          <a:lstStyle/>
          <a:p>
            <a:r>
              <a:rPr lang="en-US" b="1" dirty="0"/>
              <a:t>Matlab script</a:t>
            </a:r>
          </a:p>
        </p:txBody>
      </p:sp>
      <p:pic>
        <p:nvPicPr>
          <p:cNvPr id="7" name="Graphic 6" descr="Refresh RTL">
            <a:extLst>
              <a:ext uri="{FF2B5EF4-FFF2-40B4-BE49-F238E27FC236}">
                <a16:creationId xmlns:a16="http://schemas.microsoft.com/office/drawing/2014/main" id="{1BE298AB-970F-4437-8D28-C56D9EBC67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5900" y="3755294"/>
            <a:ext cx="838200" cy="838200"/>
          </a:xfrm>
          <a:prstGeom prst="rect">
            <a:avLst/>
          </a:prstGeom>
        </p:spPr>
      </p:pic>
      <p:pic>
        <p:nvPicPr>
          <p:cNvPr id="10" name="Graphic 9" descr="Mathematics">
            <a:extLst>
              <a:ext uri="{FF2B5EF4-FFF2-40B4-BE49-F238E27FC236}">
                <a16:creationId xmlns:a16="http://schemas.microsoft.com/office/drawing/2014/main" id="{8D4B17EB-75A7-4653-8A6E-84C547FC60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7800" y="2427786"/>
            <a:ext cx="914400" cy="914400"/>
          </a:xfrm>
          <a:prstGeom prst="rect">
            <a:avLst/>
          </a:prstGeom>
        </p:spPr>
      </p:pic>
      <p:sp>
        <p:nvSpPr>
          <p:cNvPr id="13" name="TextBox 12">
            <a:extLst>
              <a:ext uri="{FF2B5EF4-FFF2-40B4-BE49-F238E27FC236}">
                <a16:creationId xmlns:a16="http://schemas.microsoft.com/office/drawing/2014/main" id="{F34388F5-248A-40DA-99FE-CFC32A3D7019}"/>
              </a:ext>
            </a:extLst>
          </p:cNvPr>
          <p:cNvSpPr txBox="1"/>
          <p:nvPr/>
        </p:nvSpPr>
        <p:spPr>
          <a:xfrm>
            <a:off x="1189735" y="2177692"/>
            <a:ext cx="1981201"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Algo. Dev.</a:t>
            </a:r>
          </a:p>
        </p:txBody>
      </p:sp>
      <p:pic>
        <p:nvPicPr>
          <p:cNvPr id="12" name="Graphic 11" descr="Eye">
            <a:extLst>
              <a:ext uri="{FF2B5EF4-FFF2-40B4-BE49-F238E27FC236}">
                <a16:creationId xmlns:a16="http://schemas.microsoft.com/office/drawing/2014/main" id="{05D15A73-D188-4577-8799-BFD1580C05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4950" y="5029200"/>
            <a:ext cx="914400" cy="914400"/>
          </a:xfrm>
          <a:prstGeom prst="rect">
            <a:avLst/>
          </a:prstGeom>
        </p:spPr>
      </p:pic>
      <p:sp>
        <p:nvSpPr>
          <p:cNvPr id="18" name="TextBox 17">
            <a:extLst>
              <a:ext uri="{FF2B5EF4-FFF2-40B4-BE49-F238E27FC236}">
                <a16:creationId xmlns:a16="http://schemas.microsoft.com/office/drawing/2014/main" id="{3D16CFEE-850B-4767-BD34-10933A0508F6}"/>
              </a:ext>
            </a:extLst>
          </p:cNvPr>
          <p:cNvSpPr txBox="1"/>
          <p:nvPr/>
        </p:nvSpPr>
        <p:spPr>
          <a:xfrm>
            <a:off x="1142999" y="3429000"/>
            <a:ext cx="1981201"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Re-simulation</a:t>
            </a:r>
          </a:p>
        </p:txBody>
      </p:sp>
      <p:sp>
        <p:nvSpPr>
          <p:cNvPr id="19" name="TextBox 18">
            <a:extLst>
              <a:ext uri="{FF2B5EF4-FFF2-40B4-BE49-F238E27FC236}">
                <a16:creationId xmlns:a16="http://schemas.microsoft.com/office/drawing/2014/main" id="{A6127172-BF9F-4346-B715-984D3FE58284}"/>
              </a:ext>
            </a:extLst>
          </p:cNvPr>
          <p:cNvSpPr txBox="1"/>
          <p:nvPr/>
        </p:nvSpPr>
        <p:spPr>
          <a:xfrm>
            <a:off x="1142998" y="4726877"/>
            <a:ext cx="1981201"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Baisc Vis.</a:t>
            </a:r>
          </a:p>
        </p:txBody>
      </p:sp>
      <p:sp>
        <p:nvSpPr>
          <p:cNvPr id="20" name="Rectangle 19">
            <a:extLst>
              <a:ext uri="{FF2B5EF4-FFF2-40B4-BE49-F238E27FC236}">
                <a16:creationId xmlns:a16="http://schemas.microsoft.com/office/drawing/2014/main" id="{A9EC4140-2AC9-47C8-A8AE-8403AD02F89C}"/>
              </a:ext>
            </a:extLst>
          </p:cNvPr>
          <p:cNvSpPr/>
          <p:nvPr/>
        </p:nvSpPr>
        <p:spPr>
          <a:xfrm>
            <a:off x="5715000" y="1143000"/>
            <a:ext cx="2514600" cy="54864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8610486-B957-46C3-A531-9C16EE4EB50F}"/>
              </a:ext>
            </a:extLst>
          </p:cNvPr>
          <p:cNvSpPr txBox="1"/>
          <p:nvPr/>
        </p:nvSpPr>
        <p:spPr>
          <a:xfrm>
            <a:off x="5715000" y="1200486"/>
            <a:ext cx="1905000" cy="369332"/>
          </a:xfrm>
          <a:prstGeom prst="rect">
            <a:avLst/>
          </a:prstGeom>
          <a:noFill/>
        </p:spPr>
        <p:txBody>
          <a:bodyPr wrap="square" rtlCol="0">
            <a:spAutoFit/>
          </a:bodyPr>
          <a:lstStyle/>
          <a:p>
            <a:r>
              <a:rPr lang="en-US" b="1" dirty="0"/>
              <a:t>C in ROS</a:t>
            </a:r>
          </a:p>
        </p:txBody>
      </p:sp>
      <p:pic>
        <p:nvPicPr>
          <p:cNvPr id="1028" name="Picture 4" descr="ROS Logo [Robot Operating System] Download Vector">
            <a:extLst>
              <a:ext uri="{FF2B5EF4-FFF2-40B4-BE49-F238E27FC236}">
                <a16:creationId xmlns:a16="http://schemas.microsoft.com/office/drawing/2014/main" id="{40C9C301-3C12-4672-A773-DF922F45ED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0778" y="1239699"/>
            <a:ext cx="922971" cy="242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C4CD638-81A8-4379-994B-5F247AA07825}"/>
              </a:ext>
            </a:extLst>
          </p:cNvPr>
          <p:cNvSpPr txBox="1"/>
          <p:nvPr/>
        </p:nvSpPr>
        <p:spPr>
          <a:xfrm>
            <a:off x="6097778" y="2243120"/>
            <a:ext cx="1981201"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Integration Environment</a:t>
            </a:r>
          </a:p>
        </p:txBody>
      </p:sp>
      <p:sp>
        <p:nvSpPr>
          <p:cNvPr id="16" name="TextBox 15">
            <a:extLst>
              <a:ext uri="{FF2B5EF4-FFF2-40B4-BE49-F238E27FC236}">
                <a16:creationId xmlns:a16="http://schemas.microsoft.com/office/drawing/2014/main" id="{52C68720-174C-4A8B-89B7-8C95D53E611B}"/>
              </a:ext>
            </a:extLst>
          </p:cNvPr>
          <p:cNvSpPr txBox="1"/>
          <p:nvPr/>
        </p:nvSpPr>
        <p:spPr>
          <a:xfrm>
            <a:off x="6075366" y="4112198"/>
            <a:ext cx="1981201"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C- based replay</a:t>
            </a:r>
          </a:p>
        </p:txBody>
      </p:sp>
      <p:pic>
        <p:nvPicPr>
          <p:cNvPr id="17" name="Graphic 16" descr="Refresh RTL">
            <a:extLst>
              <a:ext uri="{FF2B5EF4-FFF2-40B4-BE49-F238E27FC236}">
                <a16:creationId xmlns:a16="http://schemas.microsoft.com/office/drawing/2014/main" id="{8937F588-7E36-419A-B049-28B503F06C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2578" y="4857879"/>
            <a:ext cx="838200" cy="838200"/>
          </a:xfrm>
          <a:prstGeom prst="rect">
            <a:avLst/>
          </a:prstGeom>
        </p:spPr>
      </p:pic>
      <p:sp>
        <p:nvSpPr>
          <p:cNvPr id="22" name="Arrow: Right 21">
            <a:extLst>
              <a:ext uri="{FF2B5EF4-FFF2-40B4-BE49-F238E27FC236}">
                <a16:creationId xmlns:a16="http://schemas.microsoft.com/office/drawing/2014/main" id="{A8B15FA2-B0BC-4271-8325-EDF94B1AAD15}"/>
              </a:ext>
            </a:extLst>
          </p:cNvPr>
          <p:cNvSpPr/>
          <p:nvPr/>
        </p:nvSpPr>
        <p:spPr>
          <a:xfrm>
            <a:off x="3379161" y="3415956"/>
            <a:ext cx="2119759" cy="622644"/>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MATLAB Coder</a:t>
            </a:r>
          </a:p>
        </p:txBody>
      </p:sp>
      <p:pic>
        <p:nvPicPr>
          <p:cNvPr id="5" name="Graphic 4" descr="Web design">
            <a:extLst>
              <a:ext uri="{FF2B5EF4-FFF2-40B4-BE49-F238E27FC236}">
                <a16:creationId xmlns:a16="http://schemas.microsoft.com/office/drawing/2014/main" id="{47990AEA-30EC-4484-A2B5-0AA3B1C190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07060" y="2905468"/>
            <a:ext cx="914400" cy="914400"/>
          </a:xfrm>
          <a:prstGeom prst="rect">
            <a:avLst/>
          </a:prstGeom>
        </p:spPr>
      </p:pic>
      <p:pic>
        <p:nvPicPr>
          <p:cNvPr id="11" name="Picture 10">
            <a:extLst>
              <a:ext uri="{FF2B5EF4-FFF2-40B4-BE49-F238E27FC236}">
                <a16:creationId xmlns:a16="http://schemas.microsoft.com/office/drawing/2014/main" id="{6CED4C76-5AF2-43B9-81A3-597EB990899B}"/>
              </a:ext>
            </a:extLst>
          </p:cNvPr>
          <p:cNvPicPr>
            <a:picLocks noChangeAspect="1"/>
          </p:cNvPicPr>
          <p:nvPr/>
        </p:nvPicPr>
        <p:blipFill>
          <a:blip r:embed="rId13"/>
          <a:stretch>
            <a:fillRect/>
          </a:stretch>
        </p:blipFill>
        <p:spPr>
          <a:xfrm>
            <a:off x="10146927" y="3406402"/>
            <a:ext cx="541244" cy="1066800"/>
          </a:xfrm>
          <a:prstGeom prst="rect">
            <a:avLst/>
          </a:prstGeom>
        </p:spPr>
      </p:pic>
      <p:sp>
        <p:nvSpPr>
          <p:cNvPr id="24" name="Arrow: Right 23">
            <a:extLst>
              <a:ext uri="{FF2B5EF4-FFF2-40B4-BE49-F238E27FC236}">
                <a16:creationId xmlns:a16="http://schemas.microsoft.com/office/drawing/2014/main" id="{0A696273-2A77-4994-BB03-F6E90CAC048B}"/>
              </a:ext>
            </a:extLst>
          </p:cNvPr>
          <p:cNvSpPr/>
          <p:nvPr/>
        </p:nvSpPr>
        <p:spPr>
          <a:xfrm>
            <a:off x="8317007" y="3697044"/>
            <a:ext cx="1816280" cy="565674"/>
          </a:xfrm>
          <a:prstGeom prst="rightArrow">
            <a:avLst/>
          </a:prstGeom>
          <a:solidFill>
            <a:schemeClr val="bg2">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Build ENV</a:t>
            </a:r>
          </a:p>
        </p:txBody>
      </p:sp>
      <p:sp>
        <p:nvSpPr>
          <p:cNvPr id="14" name="TextBox 13">
            <a:extLst>
              <a:ext uri="{FF2B5EF4-FFF2-40B4-BE49-F238E27FC236}">
                <a16:creationId xmlns:a16="http://schemas.microsoft.com/office/drawing/2014/main" id="{88DCEFA7-412E-49DD-A120-11F18DC84F89}"/>
              </a:ext>
            </a:extLst>
          </p:cNvPr>
          <p:cNvSpPr txBox="1"/>
          <p:nvPr/>
        </p:nvSpPr>
        <p:spPr>
          <a:xfrm>
            <a:off x="10762131" y="3788036"/>
            <a:ext cx="1295400" cy="369332"/>
          </a:xfrm>
          <a:prstGeom prst="rect">
            <a:avLst/>
          </a:prstGeom>
          <a:noFill/>
        </p:spPr>
        <p:txBody>
          <a:bodyPr wrap="square" rtlCol="0">
            <a:spAutoFit/>
          </a:bodyPr>
          <a:lstStyle/>
          <a:p>
            <a:r>
              <a:rPr lang="en-US" dirty="0"/>
              <a:t>PC on Car</a:t>
            </a:r>
          </a:p>
        </p:txBody>
      </p:sp>
      <p:pic>
        <p:nvPicPr>
          <p:cNvPr id="25" name="Picture 24">
            <a:extLst>
              <a:ext uri="{FF2B5EF4-FFF2-40B4-BE49-F238E27FC236}">
                <a16:creationId xmlns:a16="http://schemas.microsoft.com/office/drawing/2014/main" id="{F9D97183-D3CC-4E20-87FD-6C669DCC3BB5}"/>
              </a:ext>
            </a:extLst>
          </p:cNvPr>
          <p:cNvPicPr>
            <a:picLocks noChangeAspect="1"/>
          </p:cNvPicPr>
          <p:nvPr/>
        </p:nvPicPr>
        <p:blipFill>
          <a:blip r:embed="rId14"/>
          <a:stretch>
            <a:fillRect/>
          </a:stretch>
        </p:blipFill>
        <p:spPr>
          <a:xfrm>
            <a:off x="10111726" y="4378143"/>
            <a:ext cx="523875" cy="533400"/>
          </a:xfrm>
          <a:prstGeom prst="rect">
            <a:avLst/>
          </a:prstGeom>
        </p:spPr>
      </p:pic>
      <p:cxnSp>
        <p:nvCxnSpPr>
          <p:cNvPr id="27" name="Connector: Elbow 26">
            <a:extLst>
              <a:ext uri="{FF2B5EF4-FFF2-40B4-BE49-F238E27FC236}">
                <a16:creationId xmlns:a16="http://schemas.microsoft.com/office/drawing/2014/main" id="{EBFB9965-3D7F-4461-AE55-736456071A44}"/>
              </a:ext>
            </a:extLst>
          </p:cNvPr>
          <p:cNvCxnSpPr>
            <a:stCxn id="25" idx="2"/>
          </p:cNvCxnSpPr>
          <p:nvPr/>
        </p:nvCxnSpPr>
        <p:spPr>
          <a:xfrm rot="5400000">
            <a:off x="8709404" y="4431739"/>
            <a:ext cx="1184457" cy="21440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3C684AF-5B3E-4AA8-86F7-5A0E1938EB8A}"/>
              </a:ext>
            </a:extLst>
          </p:cNvPr>
          <p:cNvCxnSpPr>
            <a:cxnSpLocks/>
          </p:cNvCxnSpPr>
          <p:nvPr/>
        </p:nvCxnSpPr>
        <p:spPr>
          <a:xfrm rot="10800000" flipV="1">
            <a:off x="3276602" y="4957228"/>
            <a:ext cx="7249464" cy="1291174"/>
          </a:xfrm>
          <a:prstGeom prst="bentConnector3">
            <a:avLst>
              <a:gd name="adj1" fmla="val -45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796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Proposed Project Timing</a:t>
            </a:r>
          </a:p>
        </p:txBody>
      </p:sp>
      <p:sp>
        <p:nvSpPr>
          <p:cNvPr id="2" name="Arrow: Right 1">
            <a:extLst>
              <a:ext uri="{FF2B5EF4-FFF2-40B4-BE49-F238E27FC236}">
                <a16:creationId xmlns:a16="http://schemas.microsoft.com/office/drawing/2014/main" id="{03931AA4-BF98-462E-AC21-A06199ADD982}"/>
              </a:ext>
            </a:extLst>
          </p:cNvPr>
          <p:cNvSpPr/>
          <p:nvPr/>
        </p:nvSpPr>
        <p:spPr>
          <a:xfrm>
            <a:off x="573740" y="3757990"/>
            <a:ext cx="10969246" cy="381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E764267-31A5-45CA-AF06-F0C719D61980}"/>
              </a:ext>
            </a:extLst>
          </p:cNvPr>
          <p:cNvSpPr/>
          <p:nvPr/>
        </p:nvSpPr>
        <p:spPr>
          <a:xfrm>
            <a:off x="2326340" y="383419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5FC4A0-24F2-4FE2-B925-CECE2C922F88}"/>
              </a:ext>
            </a:extLst>
          </p:cNvPr>
          <p:cNvSpPr txBox="1"/>
          <p:nvPr/>
        </p:nvSpPr>
        <p:spPr>
          <a:xfrm>
            <a:off x="2173940" y="3464858"/>
            <a:ext cx="1066800" cy="369332"/>
          </a:xfrm>
          <a:prstGeom prst="rect">
            <a:avLst/>
          </a:prstGeom>
          <a:noFill/>
        </p:spPr>
        <p:txBody>
          <a:bodyPr wrap="square" rtlCol="0">
            <a:spAutoFit/>
          </a:bodyPr>
          <a:lstStyle/>
          <a:p>
            <a:r>
              <a:rPr lang="en-US" dirty="0"/>
              <a:t>Mar.</a:t>
            </a:r>
          </a:p>
        </p:txBody>
      </p:sp>
      <p:sp>
        <p:nvSpPr>
          <p:cNvPr id="6" name="TextBox 5">
            <a:extLst>
              <a:ext uri="{FF2B5EF4-FFF2-40B4-BE49-F238E27FC236}">
                <a16:creationId xmlns:a16="http://schemas.microsoft.com/office/drawing/2014/main" id="{44947324-7840-41B3-B368-1244538049DD}"/>
              </a:ext>
            </a:extLst>
          </p:cNvPr>
          <p:cNvSpPr txBox="1"/>
          <p:nvPr/>
        </p:nvSpPr>
        <p:spPr>
          <a:xfrm>
            <a:off x="2478740" y="4436604"/>
            <a:ext cx="1905000" cy="854080"/>
          </a:xfrm>
          <a:prstGeom prst="rect">
            <a:avLst/>
          </a:prstGeom>
          <a:noFill/>
        </p:spPr>
        <p:txBody>
          <a:bodyPr wrap="square" rtlCol="0">
            <a:spAutoFit/>
          </a:bodyPr>
          <a:lstStyle/>
          <a:p>
            <a:r>
              <a:rPr lang="en-US" b="1" dirty="0"/>
              <a:t>Kick off</a:t>
            </a:r>
          </a:p>
          <a:p>
            <a:pPr marL="285750" indent="-285750">
              <a:buFont typeface="Arial" panose="020B0604020202020204" pitchFamily="34" charset="0"/>
              <a:buChar char="•"/>
            </a:pPr>
            <a:r>
              <a:rPr lang="en-US" sz="1050" b="1" dirty="0"/>
              <a:t>Get ROS/ C framework done (Comm./ Replay) in end Apr.</a:t>
            </a:r>
          </a:p>
        </p:txBody>
      </p:sp>
      <p:cxnSp>
        <p:nvCxnSpPr>
          <p:cNvPr id="10" name="Straight Arrow Connector 9">
            <a:extLst>
              <a:ext uri="{FF2B5EF4-FFF2-40B4-BE49-F238E27FC236}">
                <a16:creationId xmlns:a16="http://schemas.microsoft.com/office/drawing/2014/main" id="{426EA794-FBAC-4D3C-90FA-C2FD92E08240}"/>
              </a:ext>
            </a:extLst>
          </p:cNvPr>
          <p:cNvCxnSpPr>
            <a:stCxn id="4" idx="4"/>
          </p:cNvCxnSpPr>
          <p:nvPr/>
        </p:nvCxnSpPr>
        <p:spPr>
          <a:xfrm>
            <a:off x="2440640" y="4062790"/>
            <a:ext cx="0" cy="6096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1" name="Oval 10">
            <a:extLst>
              <a:ext uri="{FF2B5EF4-FFF2-40B4-BE49-F238E27FC236}">
                <a16:creationId xmlns:a16="http://schemas.microsoft.com/office/drawing/2014/main" id="{9A23F368-3336-46AA-A32C-0980DFBF627D}"/>
              </a:ext>
            </a:extLst>
          </p:cNvPr>
          <p:cNvSpPr/>
          <p:nvPr/>
        </p:nvSpPr>
        <p:spPr>
          <a:xfrm>
            <a:off x="4993340" y="383419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35AE19B-9DBD-4209-8F9E-7EE353B24224}"/>
              </a:ext>
            </a:extLst>
          </p:cNvPr>
          <p:cNvCxnSpPr>
            <a:cxnSpLocks/>
          </p:cNvCxnSpPr>
          <p:nvPr/>
        </p:nvCxnSpPr>
        <p:spPr>
          <a:xfrm flipV="1">
            <a:off x="5109880" y="2895600"/>
            <a:ext cx="0" cy="93859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BE68B9CF-CF37-4C9A-B819-133A3E0B3BBD}"/>
              </a:ext>
            </a:extLst>
          </p:cNvPr>
          <p:cNvSpPr txBox="1"/>
          <p:nvPr/>
        </p:nvSpPr>
        <p:spPr>
          <a:xfrm>
            <a:off x="7620000" y="3426758"/>
            <a:ext cx="1066800" cy="369332"/>
          </a:xfrm>
          <a:prstGeom prst="rect">
            <a:avLst/>
          </a:prstGeom>
          <a:noFill/>
        </p:spPr>
        <p:txBody>
          <a:bodyPr wrap="square" rtlCol="0">
            <a:spAutoFit/>
          </a:bodyPr>
          <a:lstStyle/>
          <a:p>
            <a:r>
              <a:rPr lang="en-US" dirty="0"/>
              <a:t>Sept.</a:t>
            </a:r>
          </a:p>
        </p:txBody>
      </p:sp>
      <p:sp>
        <p:nvSpPr>
          <p:cNvPr id="14" name="TextBox 13">
            <a:extLst>
              <a:ext uri="{FF2B5EF4-FFF2-40B4-BE49-F238E27FC236}">
                <a16:creationId xmlns:a16="http://schemas.microsoft.com/office/drawing/2014/main" id="{F7CD918C-2448-421E-ADBD-949A53EBFAA7}"/>
              </a:ext>
            </a:extLst>
          </p:cNvPr>
          <p:cNvSpPr txBox="1"/>
          <p:nvPr/>
        </p:nvSpPr>
        <p:spPr>
          <a:xfrm>
            <a:off x="6855762" y="4815006"/>
            <a:ext cx="1905000" cy="2146742"/>
          </a:xfrm>
          <a:prstGeom prst="rect">
            <a:avLst/>
          </a:prstGeom>
          <a:noFill/>
        </p:spPr>
        <p:txBody>
          <a:bodyPr wrap="square" rtlCol="0">
            <a:spAutoFit/>
          </a:bodyPr>
          <a:lstStyle/>
          <a:p>
            <a:r>
              <a:rPr lang="en-US" b="1" dirty="0"/>
              <a:t>E2XX release</a:t>
            </a:r>
          </a:p>
          <a:p>
            <a:pPr marL="285750" indent="-285750">
              <a:buFont typeface="Arial" panose="020B0604020202020204" pitchFamily="34" charset="0"/>
              <a:buChar char="•"/>
            </a:pPr>
            <a:r>
              <a:rPr lang="en-US" sz="1050" b="1" dirty="0"/>
              <a:t>LC guidance with vision free space for scenarios:</a:t>
            </a:r>
          </a:p>
          <a:p>
            <a:pPr marL="742950" lvl="1" indent="-285750">
              <a:buFont typeface="Arial" panose="020B0604020202020204" pitchFamily="34" charset="0"/>
              <a:buChar char="•"/>
            </a:pPr>
            <a:r>
              <a:rPr lang="en-US" sz="1050" b="1" dirty="0"/>
              <a:t>Obstacle in lane</a:t>
            </a:r>
          </a:p>
          <a:p>
            <a:pPr marL="742950" lvl="1" indent="-285750">
              <a:buFont typeface="Arial" panose="020B0604020202020204" pitchFamily="34" charset="0"/>
              <a:buChar char="•"/>
            </a:pPr>
            <a:endParaRPr lang="en-US" sz="1050" b="1" dirty="0"/>
          </a:p>
          <a:p>
            <a:pPr marL="285750" indent="-285750">
              <a:buFont typeface="Arial" panose="020B0604020202020204" pitchFamily="34" charset="0"/>
              <a:buChar char="•"/>
            </a:pPr>
            <a:r>
              <a:rPr lang="en-US" sz="1050" b="1" dirty="0"/>
              <a:t>Free corridor with new inputs:</a:t>
            </a:r>
          </a:p>
          <a:p>
            <a:pPr marL="742950" lvl="1" indent="-285750">
              <a:buFont typeface="Arial" panose="020B0604020202020204" pitchFamily="34" charset="0"/>
              <a:buChar char="•"/>
            </a:pPr>
            <a:r>
              <a:rPr lang="en-US" sz="1050" b="1" dirty="0"/>
              <a:t>Vision free space</a:t>
            </a:r>
          </a:p>
          <a:p>
            <a:pPr marL="742950" lvl="1" indent="-285750">
              <a:buFont typeface="Arial" panose="020B0604020202020204" pitchFamily="34" charset="0"/>
              <a:buChar char="•"/>
            </a:pPr>
            <a:endParaRPr lang="en-US" sz="1050" b="1" dirty="0"/>
          </a:p>
        </p:txBody>
      </p:sp>
      <p:sp>
        <p:nvSpPr>
          <p:cNvPr id="16" name="Oval 15">
            <a:extLst>
              <a:ext uri="{FF2B5EF4-FFF2-40B4-BE49-F238E27FC236}">
                <a16:creationId xmlns:a16="http://schemas.microsoft.com/office/drawing/2014/main" id="{C58F9D3C-218D-4D9A-A781-EDE8792EB1B3}"/>
              </a:ext>
            </a:extLst>
          </p:cNvPr>
          <p:cNvSpPr/>
          <p:nvPr/>
        </p:nvSpPr>
        <p:spPr>
          <a:xfrm>
            <a:off x="7772400" y="383419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94A5C7F-26F9-47BB-AB9E-B6F5D6739BFE}"/>
              </a:ext>
            </a:extLst>
          </p:cNvPr>
          <p:cNvCxnSpPr>
            <a:cxnSpLocks/>
            <a:stCxn id="16" idx="4"/>
          </p:cNvCxnSpPr>
          <p:nvPr/>
        </p:nvCxnSpPr>
        <p:spPr>
          <a:xfrm>
            <a:off x="7886700" y="4062790"/>
            <a:ext cx="0" cy="73781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0CFFF6DE-0F50-4032-B655-1A318E2B947F}"/>
              </a:ext>
            </a:extLst>
          </p:cNvPr>
          <p:cNvSpPr txBox="1"/>
          <p:nvPr/>
        </p:nvSpPr>
        <p:spPr>
          <a:xfrm>
            <a:off x="4984375" y="4277943"/>
            <a:ext cx="1066800" cy="369332"/>
          </a:xfrm>
          <a:prstGeom prst="rect">
            <a:avLst/>
          </a:prstGeom>
          <a:noFill/>
        </p:spPr>
        <p:txBody>
          <a:bodyPr wrap="square" rtlCol="0">
            <a:spAutoFit/>
          </a:bodyPr>
          <a:lstStyle/>
          <a:p>
            <a:r>
              <a:rPr lang="en-US" dirty="0"/>
              <a:t>Jun.</a:t>
            </a:r>
          </a:p>
        </p:txBody>
      </p:sp>
      <p:sp>
        <p:nvSpPr>
          <p:cNvPr id="21" name="TextBox 20">
            <a:extLst>
              <a:ext uri="{FF2B5EF4-FFF2-40B4-BE49-F238E27FC236}">
                <a16:creationId xmlns:a16="http://schemas.microsoft.com/office/drawing/2014/main" id="{FB491010-DC5F-4DE7-B93A-223B4DADEEED}"/>
              </a:ext>
            </a:extLst>
          </p:cNvPr>
          <p:cNvSpPr txBox="1"/>
          <p:nvPr/>
        </p:nvSpPr>
        <p:spPr>
          <a:xfrm>
            <a:off x="5325036" y="2014722"/>
            <a:ext cx="1905000" cy="1823576"/>
          </a:xfrm>
          <a:prstGeom prst="rect">
            <a:avLst/>
          </a:prstGeom>
          <a:noFill/>
        </p:spPr>
        <p:txBody>
          <a:bodyPr wrap="square" rtlCol="0">
            <a:spAutoFit/>
          </a:bodyPr>
          <a:lstStyle/>
          <a:p>
            <a:r>
              <a:rPr lang="en-US" b="1" dirty="0"/>
              <a:t>E1XX release</a:t>
            </a:r>
          </a:p>
          <a:p>
            <a:pPr marL="285750" indent="-285750">
              <a:buFont typeface="Arial" panose="020B0604020202020204" pitchFamily="34" charset="0"/>
              <a:buChar char="•"/>
            </a:pPr>
            <a:r>
              <a:rPr lang="en-US" sz="1050" b="1" dirty="0"/>
              <a:t>LC guidance with current input for following scenarios:</a:t>
            </a:r>
          </a:p>
          <a:p>
            <a:pPr marL="742950" lvl="1" indent="-285750">
              <a:buFont typeface="Arial" panose="020B0604020202020204" pitchFamily="34" charset="0"/>
              <a:buChar char="•"/>
            </a:pPr>
            <a:r>
              <a:rPr lang="en-US" sz="1050" b="1" dirty="0"/>
              <a:t>LKA/LCK</a:t>
            </a:r>
          </a:p>
          <a:p>
            <a:pPr marL="742950" lvl="1" indent="-285750">
              <a:buFont typeface="Arial" panose="020B0604020202020204" pitchFamily="34" charset="0"/>
              <a:buChar char="•"/>
            </a:pPr>
            <a:r>
              <a:rPr lang="en-US" sz="1050" b="1" dirty="0"/>
              <a:t>Ramp</a:t>
            </a:r>
          </a:p>
          <a:p>
            <a:pPr lvl="1"/>
            <a:endParaRPr lang="en-US" sz="1050" b="1" dirty="0"/>
          </a:p>
          <a:p>
            <a:pPr marL="285750" indent="-285750">
              <a:buFont typeface="Arial" panose="020B0604020202020204" pitchFamily="34" charset="0"/>
              <a:buChar char="•"/>
            </a:pPr>
            <a:r>
              <a:rPr lang="en-US" sz="1050" b="1" dirty="0"/>
              <a:t>Free corridor with existing inputs</a:t>
            </a:r>
          </a:p>
          <a:p>
            <a:pPr marL="742950" lvl="1" indent="-285750">
              <a:buFont typeface="Arial" panose="020B0604020202020204" pitchFamily="34" charset="0"/>
              <a:buChar char="•"/>
            </a:pPr>
            <a:endParaRPr lang="en-US" sz="1050" b="1" dirty="0"/>
          </a:p>
        </p:txBody>
      </p:sp>
      <p:sp>
        <p:nvSpPr>
          <p:cNvPr id="22" name="Oval 21">
            <a:extLst>
              <a:ext uri="{FF2B5EF4-FFF2-40B4-BE49-F238E27FC236}">
                <a16:creationId xmlns:a16="http://schemas.microsoft.com/office/drawing/2014/main" id="{6F969EEB-EB8E-4B94-8E2E-757E041F759D}"/>
              </a:ext>
            </a:extLst>
          </p:cNvPr>
          <p:cNvSpPr/>
          <p:nvPr/>
        </p:nvSpPr>
        <p:spPr>
          <a:xfrm>
            <a:off x="10551460" y="384231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4531AD9-9EC9-4CCE-9A5D-620CA9C9A313}"/>
              </a:ext>
            </a:extLst>
          </p:cNvPr>
          <p:cNvSpPr txBox="1"/>
          <p:nvPr/>
        </p:nvSpPr>
        <p:spPr>
          <a:xfrm>
            <a:off x="10316135" y="4155244"/>
            <a:ext cx="1066800" cy="369332"/>
          </a:xfrm>
          <a:prstGeom prst="rect">
            <a:avLst/>
          </a:prstGeom>
          <a:noFill/>
        </p:spPr>
        <p:txBody>
          <a:bodyPr wrap="square" rtlCol="0">
            <a:spAutoFit/>
          </a:bodyPr>
          <a:lstStyle/>
          <a:p>
            <a:r>
              <a:rPr lang="en-US" dirty="0"/>
              <a:t>Dec.</a:t>
            </a:r>
          </a:p>
        </p:txBody>
      </p:sp>
      <p:sp>
        <p:nvSpPr>
          <p:cNvPr id="24" name="TextBox 23">
            <a:extLst>
              <a:ext uri="{FF2B5EF4-FFF2-40B4-BE49-F238E27FC236}">
                <a16:creationId xmlns:a16="http://schemas.microsoft.com/office/drawing/2014/main" id="{ECAE7A42-3E7F-40B8-93A9-FA70B6B4E727}"/>
              </a:ext>
            </a:extLst>
          </p:cNvPr>
          <p:cNvSpPr txBox="1"/>
          <p:nvPr/>
        </p:nvSpPr>
        <p:spPr>
          <a:xfrm>
            <a:off x="9525000" y="1581563"/>
            <a:ext cx="1905000" cy="1500411"/>
          </a:xfrm>
          <a:prstGeom prst="rect">
            <a:avLst/>
          </a:prstGeom>
          <a:noFill/>
        </p:spPr>
        <p:txBody>
          <a:bodyPr wrap="square" rtlCol="0">
            <a:spAutoFit/>
          </a:bodyPr>
          <a:lstStyle/>
          <a:p>
            <a:r>
              <a:rPr lang="en-US" b="1" dirty="0"/>
              <a:t>E2XX release</a:t>
            </a:r>
          </a:p>
          <a:p>
            <a:pPr marL="285750" indent="-285750">
              <a:buFont typeface="Arial" panose="020B0604020202020204" pitchFamily="34" charset="0"/>
              <a:buChar char="•"/>
            </a:pPr>
            <a:r>
              <a:rPr lang="en-US" sz="1050" b="1" dirty="0"/>
              <a:t>Add new supported inputs: </a:t>
            </a:r>
          </a:p>
          <a:p>
            <a:pPr marL="742950" lvl="1" indent="-285750">
              <a:buFont typeface="Arial" panose="020B0604020202020204" pitchFamily="34" charset="0"/>
              <a:buChar char="•"/>
            </a:pPr>
            <a:r>
              <a:rPr lang="en-US" sz="1050" b="1" dirty="0"/>
              <a:t>Radar free space</a:t>
            </a:r>
          </a:p>
          <a:p>
            <a:pPr marL="742950" lvl="1" indent="-285750">
              <a:buFont typeface="Arial" panose="020B0604020202020204" pitchFamily="34" charset="0"/>
              <a:buChar char="•"/>
            </a:pPr>
            <a:r>
              <a:rPr lang="en-US" sz="1050" b="1" dirty="0"/>
              <a:t>Lidar free space (if avail.)</a:t>
            </a:r>
          </a:p>
          <a:p>
            <a:pPr marL="742950" lvl="1" indent="-285750">
              <a:buFont typeface="Arial" panose="020B0604020202020204" pitchFamily="34" charset="0"/>
              <a:buChar char="•"/>
            </a:pPr>
            <a:endParaRPr lang="en-US" sz="1050" b="1" dirty="0"/>
          </a:p>
        </p:txBody>
      </p:sp>
      <p:cxnSp>
        <p:nvCxnSpPr>
          <p:cNvPr id="25" name="Straight Arrow Connector 24">
            <a:extLst>
              <a:ext uri="{FF2B5EF4-FFF2-40B4-BE49-F238E27FC236}">
                <a16:creationId xmlns:a16="http://schemas.microsoft.com/office/drawing/2014/main" id="{022404C5-0EDF-46A0-B89A-5CB122159EDE}"/>
              </a:ext>
            </a:extLst>
          </p:cNvPr>
          <p:cNvCxnSpPr>
            <a:cxnSpLocks/>
          </p:cNvCxnSpPr>
          <p:nvPr/>
        </p:nvCxnSpPr>
        <p:spPr>
          <a:xfrm flipV="1">
            <a:off x="10665758" y="2934332"/>
            <a:ext cx="0" cy="93859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0394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3">
            <a:extLst>
              <a:ext uri="{FF2B5EF4-FFF2-40B4-BE49-F238E27FC236}">
                <a16:creationId xmlns:a16="http://schemas.microsoft.com/office/drawing/2014/main" id="{FA99FCD5-71E3-28D2-405F-33613B850B6B}"/>
              </a:ext>
            </a:extLst>
          </p:cNvPr>
          <p:cNvSpPr>
            <a:spLocks noGrp="1"/>
          </p:cNvSpPr>
          <p:nvPr>
            <p:ph type="title"/>
          </p:nvPr>
        </p:nvSpPr>
        <p:spPr>
          <a:xfrm>
            <a:off x="609599" y="381001"/>
            <a:ext cx="10969247" cy="923920"/>
          </a:xfrm>
        </p:spPr>
        <p:txBody>
          <a:bodyPr/>
          <a:lstStyle/>
          <a:p>
            <a:r>
              <a:rPr lang="en-US" altLang="zh-CN" dirty="0"/>
              <a:t>Content</a:t>
            </a:r>
            <a:br>
              <a:rPr lang="en-US" altLang="zh-CN" dirty="0"/>
            </a:br>
            <a:endParaRPr lang="zh-CN" altLang="en-US" dirty="0"/>
          </a:p>
        </p:txBody>
      </p:sp>
      <p:sp>
        <p:nvSpPr>
          <p:cNvPr id="7" name="文本框 6">
            <a:extLst>
              <a:ext uri="{FF2B5EF4-FFF2-40B4-BE49-F238E27FC236}">
                <a16:creationId xmlns:a16="http://schemas.microsoft.com/office/drawing/2014/main" id="{89D024AF-74BC-B20E-8D07-FC6F11AECD26}"/>
              </a:ext>
            </a:extLst>
          </p:cNvPr>
          <p:cNvSpPr txBox="1"/>
          <p:nvPr/>
        </p:nvSpPr>
        <p:spPr>
          <a:xfrm>
            <a:off x="609599" y="1524000"/>
            <a:ext cx="6808339" cy="2585323"/>
          </a:xfrm>
          <a:prstGeom prst="rect">
            <a:avLst/>
          </a:prstGeom>
          <a:noFill/>
        </p:spPr>
        <p:txBody>
          <a:bodyPr wrap="none" rtlCol="0">
            <a:spAutoFit/>
          </a:bodyPr>
          <a:lstStyle/>
          <a:p>
            <a:pPr marL="285750" indent="-285750">
              <a:buClr>
                <a:srgbClr val="FF0000"/>
              </a:buClr>
              <a:buFont typeface="Wingdings" panose="05000000000000000000" pitchFamily="2" charset="2"/>
              <a:buChar char="l"/>
            </a:pPr>
            <a:r>
              <a:rPr lang="en-US" altLang="zh-CN" dirty="0"/>
              <a:t>WHAT IS THE MULTISENSOR FUSION &amp; BACKGROUND?</a:t>
            </a:r>
          </a:p>
          <a:p>
            <a:pPr>
              <a:buClr>
                <a:srgbClr val="FF0000"/>
              </a:buClr>
            </a:pPr>
            <a:endParaRPr lang="en-US" altLang="zh-CN" dirty="0"/>
          </a:p>
          <a:p>
            <a:pPr marL="285750" indent="-285750">
              <a:buClr>
                <a:srgbClr val="FF0000"/>
              </a:buClr>
              <a:buFont typeface="Wingdings" panose="05000000000000000000" pitchFamily="2" charset="2"/>
              <a:buChar char="l"/>
            </a:pPr>
            <a:r>
              <a:rPr lang="en-US" altLang="zh-CN" dirty="0"/>
              <a:t>FUSION ALGORITHM</a:t>
            </a:r>
          </a:p>
          <a:p>
            <a:pPr marL="742950" lvl="1" indent="-285750">
              <a:buClr>
                <a:srgbClr val="FF0000"/>
              </a:buClr>
              <a:buFont typeface="Arial" panose="020B0604020202020204" pitchFamily="34" charset="0"/>
              <a:buChar char="♦"/>
            </a:pPr>
            <a:r>
              <a:rPr lang="en-US" altLang="zh-CN" dirty="0"/>
              <a:t>LATE FUSION </a:t>
            </a:r>
          </a:p>
          <a:p>
            <a:pPr marL="742950" lvl="1" indent="-285750">
              <a:buClr>
                <a:srgbClr val="FF0000"/>
              </a:buClr>
              <a:buFont typeface="Arial" panose="020B0604020202020204" pitchFamily="34" charset="0"/>
              <a:buChar char="♦"/>
            </a:pPr>
            <a:endParaRPr lang="en-US" altLang="zh-CN" dirty="0"/>
          </a:p>
          <a:p>
            <a:endParaRPr lang="en-US" altLang="zh-CN" dirty="0"/>
          </a:p>
          <a:p>
            <a:pPr marL="285750" indent="-285750">
              <a:buClr>
                <a:srgbClr val="FF0000"/>
              </a:buClr>
              <a:buFont typeface="Wingdings" panose="05000000000000000000" pitchFamily="2" charset="2"/>
              <a:buChar char="l"/>
            </a:pPr>
            <a:r>
              <a:rPr lang="en-US" altLang="zh-CN" dirty="0"/>
              <a:t>Scenario </a:t>
            </a:r>
          </a:p>
          <a:p>
            <a:pPr marL="285750" indent="-285750">
              <a:buFont typeface="Wingdings" panose="05000000000000000000" pitchFamily="2" charset="2"/>
              <a:buChar char="l"/>
            </a:pPr>
            <a:endParaRPr lang="en-US" altLang="zh-CN" dirty="0"/>
          </a:p>
          <a:p>
            <a:pPr marL="285750" indent="-285750">
              <a:buClr>
                <a:srgbClr val="FF0000"/>
              </a:buClr>
              <a:buFont typeface="Wingdings" panose="05000000000000000000" pitchFamily="2" charset="2"/>
              <a:buChar char="l"/>
            </a:pPr>
            <a:r>
              <a:rPr lang="en-US" altLang="zh-CN" dirty="0"/>
              <a:t>Fusion System Design</a:t>
            </a:r>
          </a:p>
        </p:txBody>
      </p:sp>
    </p:spTree>
    <p:extLst>
      <p:ext uri="{BB962C8B-B14F-4D97-AF65-F5344CB8AC3E}">
        <p14:creationId xmlns:p14="http://schemas.microsoft.com/office/powerpoint/2010/main" val="4122995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Additional needed HW</a:t>
            </a:r>
          </a:p>
        </p:txBody>
      </p:sp>
      <p:graphicFrame>
        <p:nvGraphicFramePr>
          <p:cNvPr id="7" name="Table 7">
            <a:extLst>
              <a:ext uri="{FF2B5EF4-FFF2-40B4-BE49-F238E27FC236}">
                <a16:creationId xmlns:a16="http://schemas.microsoft.com/office/drawing/2014/main" id="{C1E8E050-C53F-4802-A687-D69F04ECEFEE}"/>
              </a:ext>
            </a:extLst>
          </p:cNvPr>
          <p:cNvGraphicFramePr>
            <a:graphicFrameLocks noGrp="1"/>
          </p:cNvGraphicFramePr>
          <p:nvPr>
            <p:extLst>
              <p:ext uri="{D42A27DB-BD31-4B8C-83A1-F6EECF244321}">
                <p14:modId xmlns:p14="http://schemas.microsoft.com/office/powerpoint/2010/main" val="4293526537"/>
              </p:ext>
            </p:extLst>
          </p:nvPr>
        </p:nvGraphicFramePr>
        <p:xfrm>
          <a:off x="1371600" y="1574800"/>
          <a:ext cx="8127999" cy="2956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359350883"/>
                    </a:ext>
                  </a:extLst>
                </a:gridCol>
                <a:gridCol w="2709333">
                  <a:extLst>
                    <a:ext uri="{9D8B030D-6E8A-4147-A177-3AD203B41FA5}">
                      <a16:colId xmlns:a16="http://schemas.microsoft.com/office/drawing/2014/main" val="310510378"/>
                    </a:ext>
                  </a:extLst>
                </a:gridCol>
                <a:gridCol w="2709333">
                  <a:extLst>
                    <a:ext uri="{9D8B030D-6E8A-4147-A177-3AD203B41FA5}">
                      <a16:colId xmlns:a16="http://schemas.microsoft.com/office/drawing/2014/main" val="3939778948"/>
                    </a:ext>
                  </a:extLst>
                </a:gridCol>
              </a:tblGrid>
              <a:tr h="370840">
                <a:tc>
                  <a:txBody>
                    <a:bodyPr/>
                    <a:lstStyle/>
                    <a:p>
                      <a:r>
                        <a:rPr lang="en-US" dirty="0"/>
                        <a:t>Inputs</a:t>
                      </a:r>
                    </a:p>
                  </a:txBody>
                  <a:tcPr/>
                </a:tc>
                <a:tc>
                  <a:txBody>
                    <a:bodyPr/>
                    <a:lstStyle/>
                    <a:p>
                      <a:r>
                        <a:rPr lang="en-US" dirty="0"/>
                        <a:t>Relevant HW</a:t>
                      </a:r>
                    </a:p>
                  </a:txBody>
                  <a:tcPr/>
                </a:tc>
                <a:tc>
                  <a:txBody>
                    <a:bodyPr/>
                    <a:lstStyle/>
                    <a:p>
                      <a:r>
                        <a:rPr lang="en-US" dirty="0"/>
                        <a:t>Comments</a:t>
                      </a:r>
                    </a:p>
                  </a:txBody>
                  <a:tcPr/>
                </a:tc>
                <a:extLst>
                  <a:ext uri="{0D108BD9-81ED-4DB2-BD59-A6C34878D82A}">
                    <a16:rowId xmlns:a16="http://schemas.microsoft.com/office/drawing/2014/main" val="1308812853"/>
                  </a:ext>
                </a:extLst>
              </a:tr>
              <a:tr h="370840">
                <a:tc>
                  <a:txBody>
                    <a:bodyPr/>
                    <a:lstStyle/>
                    <a:p>
                      <a:r>
                        <a:rPr lang="en-US" dirty="0"/>
                        <a:t>HDMAP</a:t>
                      </a:r>
                    </a:p>
                  </a:txBody>
                  <a:tcPr/>
                </a:tc>
                <a:tc>
                  <a:txBody>
                    <a:bodyPr/>
                    <a:lstStyle/>
                    <a:p>
                      <a:r>
                        <a:rPr lang="en-US" dirty="0"/>
                        <a:t>Map box</a:t>
                      </a:r>
                    </a:p>
                  </a:txBody>
                  <a:tcPr/>
                </a:tc>
                <a:tc>
                  <a:txBody>
                    <a:bodyPr/>
                    <a:lstStyle/>
                    <a:p>
                      <a:r>
                        <a:rPr lang="en-US" sz="1400" dirty="0"/>
                        <a:t>Reuse the one on HHT</a:t>
                      </a:r>
                    </a:p>
                  </a:txBody>
                  <a:tcPr/>
                </a:tc>
                <a:extLst>
                  <a:ext uri="{0D108BD9-81ED-4DB2-BD59-A6C34878D82A}">
                    <a16:rowId xmlns:a16="http://schemas.microsoft.com/office/drawing/2014/main" val="545912573"/>
                  </a:ext>
                </a:extLst>
              </a:tr>
              <a:tr h="370840">
                <a:tc>
                  <a:txBody>
                    <a:bodyPr/>
                    <a:lstStyle/>
                    <a:p>
                      <a:r>
                        <a:rPr lang="en-US" dirty="0"/>
                        <a:t>Vision free space</a:t>
                      </a:r>
                    </a:p>
                  </a:txBody>
                  <a:tcPr/>
                </a:tc>
                <a:tc>
                  <a:txBody>
                    <a:bodyPr/>
                    <a:lstStyle/>
                    <a:p>
                      <a:r>
                        <a:rPr lang="en-US" dirty="0"/>
                        <a:t>ADCAM- MID</a:t>
                      </a:r>
                    </a:p>
                  </a:txBody>
                  <a:tcPr/>
                </a:tc>
                <a:tc>
                  <a:txBody>
                    <a:bodyPr/>
                    <a:lstStyle/>
                    <a:p>
                      <a:r>
                        <a:rPr lang="en-US" sz="1400" dirty="0"/>
                        <a:t>Need debug version of ADCAM which can output vision free space</a:t>
                      </a:r>
                    </a:p>
                  </a:txBody>
                  <a:tcPr/>
                </a:tc>
                <a:extLst>
                  <a:ext uri="{0D108BD9-81ED-4DB2-BD59-A6C34878D82A}">
                    <a16:rowId xmlns:a16="http://schemas.microsoft.com/office/drawing/2014/main" val="1407702596"/>
                  </a:ext>
                </a:extLst>
              </a:tr>
              <a:tr h="370840">
                <a:tc>
                  <a:txBody>
                    <a:bodyPr/>
                    <a:lstStyle/>
                    <a:p>
                      <a:r>
                        <a:rPr lang="en-US" dirty="0"/>
                        <a:t>Radar free space</a:t>
                      </a:r>
                    </a:p>
                  </a:txBody>
                  <a:tcPr/>
                </a:tc>
                <a:tc>
                  <a:txBody>
                    <a:bodyPr/>
                    <a:lstStyle/>
                    <a:p>
                      <a:r>
                        <a:rPr lang="en-US" dirty="0"/>
                        <a:t>SRR6+ and </a:t>
                      </a:r>
                      <a:r>
                        <a:rPr lang="en-US" dirty="0" err="1"/>
                        <a:t>CarPC</a:t>
                      </a:r>
                      <a:endParaRPr lang="en-US" dirty="0"/>
                    </a:p>
                  </a:txBody>
                  <a:tcPr/>
                </a:tc>
                <a:tc>
                  <a:txBody>
                    <a:bodyPr/>
                    <a:lstStyle/>
                    <a:p>
                      <a:r>
                        <a:rPr lang="en-US" sz="1400" dirty="0"/>
                        <a:t>Cooperate with radar ML team</a:t>
                      </a:r>
                    </a:p>
                  </a:txBody>
                  <a:tcPr/>
                </a:tc>
                <a:extLst>
                  <a:ext uri="{0D108BD9-81ED-4DB2-BD59-A6C34878D82A}">
                    <a16:rowId xmlns:a16="http://schemas.microsoft.com/office/drawing/2014/main" val="2183205642"/>
                  </a:ext>
                </a:extLst>
              </a:tr>
              <a:tr h="370840">
                <a:tc>
                  <a:txBody>
                    <a:bodyPr/>
                    <a:lstStyle/>
                    <a:p>
                      <a:r>
                        <a:rPr lang="en-US" dirty="0"/>
                        <a:t>Lidar free space</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564329601"/>
                  </a:ext>
                </a:extLst>
              </a:tr>
              <a:tr h="370840">
                <a:tc>
                  <a:txBody>
                    <a:bodyPr/>
                    <a:lstStyle/>
                    <a:p>
                      <a:r>
                        <a:rPr lang="en-US" dirty="0"/>
                        <a:t>V2X</a:t>
                      </a:r>
                    </a:p>
                  </a:txBody>
                  <a:tcPr/>
                </a:tc>
                <a:tc>
                  <a:txBody>
                    <a:bodyPr/>
                    <a:lstStyle/>
                    <a:p>
                      <a:r>
                        <a:rPr lang="en-US" dirty="0"/>
                        <a:t>Alps V2X module</a:t>
                      </a:r>
                    </a:p>
                  </a:txBody>
                  <a:tcPr/>
                </a:tc>
                <a:tc>
                  <a:txBody>
                    <a:bodyPr/>
                    <a:lstStyle/>
                    <a:p>
                      <a:r>
                        <a:rPr lang="en-US" dirty="0"/>
                        <a:t>Already avail.</a:t>
                      </a:r>
                    </a:p>
                  </a:txBody>
                  <a:tcPr/>
                </a:tc>
                <a:extLst>
                  <a:ext uri="{0D108BD9-81ED-4DB2-BD59-A6C34878D82A}">
                    <a16:rowId xmlns:a16="http://schemas.microsoft.com/office/drawing/2014/main" val="1450593732"/>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99778"/>
                  </a:ext>
                </a:extLst>
              </a:tr>
            </a:tbl>
          </a:graphicData>
        </a:graphic>
      </p:graphicFrame>
    </p:spTree>
    <p:extLst>
      <p:ext uri="{BB962C8B-B14F-4D97-AF65-F5344CB8AC3E}">
        <p14:creationId xmlns:p14="http://schemas.microsoft.com/office/powerpoint/2010/main" val="2077124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29FC44DB-D91F-D16D-9818-F99B6772EEF3}"/>
              </a:ext>
            </a:extLst>
          </p:cNvPr>
          <p:cNvSpPr>
            <a:spLocks noGrp="1"/>
          </p:cNvSpPr>
          <p:nvPr>
            <p:ph type="body" sz="quarter" idx="15"/>
          </p:nvPr>
        </p:nvSpPr>
        <p:spPr>
          <a:xfrm>
            <a:off x="4375264" y="1932190"/>
            <a:ext cx="3930535" cy="923920"/>
          </a:xfrm>
        </p:spPr>
        <p:txBody>
          <a:bodyPr/>
          <a:lstStyle/>
          <a:p>
            <a:r>
              <a:rPr lang="en-US" dirty="0"/>
              <a:t>WHAT’S ON THE WAY?</a:t>
            </a:r>
          </a:p>
        </p:txBody>
      </p:sp>
      <p:sp>
        <p:nvSpPr>
          <p:cNvPr id="19" name="Text Placeholder 2">
            <a:extLst>
              <a:ext uri="{FF2B5EF4-FFF2-40B4-BE49-F238E27FC236}">
                <a16:creationId xmlns:a16="http://schemas.microsoft.com/office/drawing/2014/main" id="{CF152B92-8523-65A3-0DE1-31B3EE69F46A}"/>
              </a:ext>
            </a:extLst>
          </p:cNvPr>
          <p:cNvSpPr>
            <a:spLocks noGrp="1"/>
          </p:cNvSpPr>
          <p:nvPr>
            <p:ph type="body" sz="quarter" idx="16"/>
          </p:nvPr>
        </p:nvSpPr>
        <p:spPr>
          <a:xfrm>
            <a:off x="609601" y="1905000"/>
            <a:ext cx="3658666" cy="114873"/>
          </a:xfrm>
        </p:spPr>
        <p:txBody>
          <a:bodyPr/>
          <a:lstStyle/>
          <a:p>
            <a:r>
              <a:rPr lang="en-US" dirty="0"/>
              <a:t>WHERE ARE WE?</a:t>
            </a:r>
          </a:p>
        </p:txBody>
      </p:sp>
      <p:pic>
        <p:nvPicPr>
          <p:cNvPr id="12" name="图片 11">
            <a:extLst>
              <a:ext uri="{FF2B5EF4-FFF2-40B4-BE49-F238E27FC236}">
                <a16:creationId xmlns:a16="http://schemas.microsoft.com/office/drawing/2014/main" id="{02D349DD-4F65-AB50-C720-69D904F73A7A}"/>
              </a:ext>
            </a:extLst>
          </p:cNvPr>
          <p:cNvPicPr>
            <a:picLocks noChangeAspect="1"/>
          </p:cNvPicPr>
          <p:nvPr/>
        </p:nvPicPr>
        <p:blipFill>
          <a:blip r:embed="rId4"/>
          <a:stretch>
            <a:fillRect/>
          </a:stretch>
        </p:blipFill>
        <p:spPr>
          <a:xfrm>
            <a:off x="9862911" y="1219200"/>
            <a:ext cx="2218943" cy="3962400"/>
          </a:xfrm>
          <a:prstGeom prst="rect">
            <a:avLst/>
          </a:prstGeom>
          <a:noFill/>
        </p:spPr>
      </p:pic>
      <p:sp>
        <p:nvSpPr>
          <p:cNvPr id="4" name="标题 3">
            <a:extLst>
              <a:ext uri="{FF2B5EF4-FFF2-40B4-BE49-F238E27FC236}">
                <a16:creationId xmlns:a16="http://schemas.microsoft.com/office/drawing/2014/main" id="{8CA3740D-C55D-D24A-E46C-D8D77D85BE66}"/>
              </a:ext>
            </a:extLst>
          </p:cNvPr>
          <p:cNvSpPr>
            <a:spLocks noGrp="1"/>
          </p:cNvSpPr>
          <p:nvPr>
            <p:ph type="title"/>
          </p:nvPr>
        </p:nvSpPr>
        <p:spPr>
          <a:xfrm>
            <a:off x="609599" y="381001"/>
            <a:ext cx="10969247" cy="923920"/>
          </a:xfrm>
        </p:spPr>
        <p:txBody>
          <a:bodyPr anchor="t">
            <a:normAutofit/>
          </a:bodyPr>
          <a:lstStyle/>
          <a:p>
            <a:pPr>
              <a:lnSpc>
                <a:spcPct val="90000"/>
              </a:lnSpc>
            </a:pPr>
            <a:r>
              <a:rPr lang="en-US" altLang="zh-CN" sz="3300" dirty="0"/>
              <a:t>WHAT IS THE MULTISENSOR FUSION </a:t>
            </a:r>
            <a:br>
              <a:rPr lang="en-US" altLang="zh-CN" sz="3300" dirty="0"/>
            </a:br>
            <a:r>
              <a:rPr lang="en-US" altLang="zh-CN" sz="3300" dirty="0"/>
              <a:t>&amp; BACKGROUND?</a:t>
            </a:r>
            <a:endParaRPr lang="zh-CN" altLang="en-US" sz="3300" dirty="0"/>
          </a:p>
        </p:txBody>
      </p:sp>
      <p:sp>
        <p:nvSpPr>
          <p:cNvPr id="23" name="Footer Placeholder 6">
            <a:extLst>
              <a:ext uri="{FF2B5EF4-FFF2-40B4-BE49-F238E27FC236}">
                <a16:creationId xmlns:a16="http://schemas.microsoft.com/office/drawing/2014/main" id="{969BBEDC-E4BB-70A5-31FA-3F63321A50FF}"/>
              </a:ext>
            </a:extLst>
          </p:cNvPr>
          <p:cNvSpPr>
            <a:spLocks noGrp="1"/>
          </p:cNvSpPr>
          <p:nvPr>
            <p:ph type="ftr" sz="quarter" idx="23"/>
          </p:nvPr>
        </p:nvSpPr>
        <p:spPr>
          <a:xfrm>
            <a:off x="1227266" y="6324599"/>
            <a:ext cx="3492500" cy="304801"/>
          </a:xfrm>
        </p:spPr>
        <p:txBody>
          <a:bodyPr/>
          <a:lstStyle/>
          <a:p>
            <a:pPr>
              <a:spcAft>
                <a:spcPts val="600"/>
              </a:spcAft>
            </a:pPr>
            <a:r>
              <a:rPr lang="en-US" dirty="0"/>
              <a:t>Presentation Title | Date | </a:t>
            </a:r>
            <a:r>
              <a:rPr lang="en-US" dirty="0" err="1"/>
              <a:t>Aptiv</a:t>
            </a:r>
            <a:r>
              <a:rPr lang="en-US" dirty="0"/>
              <a:t> Confidential</a:t>
            </a:r>
          </a:p>
        </p:txBody>
      </p:sp>
      <p:sp>
        <p:nvSpPr>
          <p:cNvPr id="30" name="Slide Number Placeholder 7">
            <a:extLst>
              <a:ext uri="{FF2B5EF4-FFF2-40B4-BE49-F238E27FC236}">
                <a16:creationId xmlns:a16="http://schemas.microsoft.com/office/drawing/2014/main" id="{B835AAC0-C77D-2D69-5EC6-059FAC080D79}"/>
              </a:ext>
            </a:extLst>
          </p:cNvPr>
          <p:cNvSpPr>
            <a:spLocks noGrp="1"/>
          </p:cNvSpPr>
          <p:nvPr>
            <p:ph type="sldNum" sz="quarter" idx="24"/>
          </p:nvPr>
        </p:nvSpPr>
        <p:spPr>
          <a:xfrm>
            <a:off x="613284" y="6324599"/>
            <a:ext cx="624550" cy="304802"/>
          </a:xfrm>
        </p:spPr>
        <p:txBody>
          <a:bodyPr/>
          <a:lstStyle/>
          <a:p>
            <a:pPr>
              <a:spcAft>
                <a:spcPts val="600"/>
              </a:spcAft>
            </a:pPr>
            <a:fld id="{B6D1532F-61F1-B941-ACDF-6BC65E0B4055}" type="slidenum">
              <a:rPr lang="en-US" smtClean="0"/>
              <a:pPr>
                <a:spcAft>
                  <a:spcPts val="600"/>
                </a:spcAft>
              </a:pPr>
              <a:t>3</a:t>
            </a:fld>
            <a:endParaRPr lang="en-US"/>
          </a:p>
        </p:txBody>
      </p:sp>
      <p:sp>
        <p:nvSpPr>
          <p:cNvPr id="31" name="箭头: 下 30">
            <a:extLst>
              <a:ext uri="{FF2B5EF4-FFF2-40B4-BE49-F238E27FC236}">
                <a16:creationId xmlns:a16="http://schemas.microsoft.com/office/drawing/2014/main" id="{7323C7B8-AC3C-0514-7C2A-DE03521CE8A7}"/>
              </a:ext>
            </a:extLst>
          </p:cNvPr>
          <p:cNvSpPr/>
          <p:nvPr/>
        </p:nvSpPr>
        <p:spPr>
          <a:xfrm>
            <a:off x="1600200" y="3352800"/>
            <a:ext cx="990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677427E4-B837-B188-B049-3B2CBD35DB93}"/>
              </a:ext>
            </a:extLst>
          </p:cNvPr>
          <p:cNvSpPr txBox="1"/>
          <p:nvPr/>
        </p:nvSpPr>
        <p:spPr>
          <a:xfrm>
            <a:off x="1310297" y="4031535"/>
            <a:ext cx="1646605" cy="1200329"/>
          </a:xfrm>
          <a:prstGeom prst="rect">
            <a:avLst/>
          </a:prstGeom>
          <a:noFill/>
        </p:spPr>
        <p:txBody>
          <a:bodyPr wrap="none" rtlCol="0">
            <a:spAutoFit/>
          </a:bodyPr>
          <a:lstStyle/>
          <a:p>
            <a:r>
              <a:rPr lang="en-US" altLang="zh-CN" dirty="0">
                <a:solidFill>
                  <a:srgbClr val="FF0000"/>
                </a:solidFill>
              </a:rPr>
              <a:t>S</a:t>
            </a:r>
            <a:r>
              <a:rPr lang="en-US" altLang="zh-CN" dirty="0"/>
              <a:t>imultaneous </a:t>
            </a:r>
          </a:p>
          <a:p>
            <a:r>
              <a:rPr lang="en-US" altLang="zh-CN" dirty="0">
                <a:solidFill>
                  <a:srgbClr val="FF0000"/>
                </a:solidFill>
              </a:rPr>
              <a:t>L</a:t>
            </a:r>
            <a:r>
              <a:rPr lang="en-US" altLang="zh-CN" dirty="0"/>
              <a:t>ocation </a:t>
            </a:r>
          </a:p>
          <a:p>
            <a:r>
              <a:rPr lang="en-US" altLang="zh-CN" dirty="0">
                <a:solidFill>
                  <a:srgbClr val="FF0000"/>
                </a:solidFill>
              </a:rPr>
              <a:t>A</a:t>
            </a:r>
            <a:r>
              <a:rPr lang="en-US" altLang="zh-CN" dirty="0"/>
              <a:t>nd </a:t>
            </a:r>
          </a:p>
          <a:p>
            <a:r>
              <a:rPr lang="en-US" altLang="zh-CN" dirty="0">
                <a:solidFill>
                  <a:srgbClr val="FF0000"/>
                </a:solidFill>
              </a:rPr>
              <a:t>M</a:t>
            </a:r>
            <a:r>
              <a:rPr lang="en-US" altLang="zh-CN" dirty="0"/>
              <a:t>ap</a:t>
            </a:r>
            <a:endParaRPr lang="zh-CN" altLang="en-US" dirty="0"/>
          </a:p>
        </p:txBody>
      </p:sp>
      <p:sp>
        <p:nvSpPr>
          <p:cNvPr id="48" name="箭头: 下 47">
            <a:extLst>
              <a:ext uri="{FF2B5EF4-FFF2-40B4-BE49-F238E27FC236}">
                <a16:creationId xmlns:a16="http://schemas.microsoft.com/office/drawing/2014/main" id="{46838C22-9E3C-5903-F252-CF8CBAF645BF}"/>
              </a:ext>
            </a:extLst>
          </p:cNvPr>
          <p:cNvSpPr/>
          <p:nvPr/>
        </p:nvSpPr>
        <p:spPr>
          <a:xfrm>
            <a:off x="5315486" y="3352800"/>
            <a:ext cx="990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41D6F88B-68AB-0EAF-3EEB-42A811A1AA31}"/>
              </a:ext>
            </a:extLst>
          </p:cNvPr>
          <p:cNvSpPr txBox="1"/>
          <p:nvPr/>
        </p:nvSpPr>
        <p:spPr>
          <a:xfrm>
            <a:off x="4840666" y="4024975"/>
            <a:ext cx="3007933" cy="1200329"/>
          </a:xfrm>
          <a:prstGeom prst="rect">
            <a:avLst/>
          </a:prstGeom>
          <a:noFill/>
        </p:spPr>
        <p:txBody>
          <a:bodyPr wrap="square" rtlCol="0">
            <a:spAutoFit/>
          </a:bodyPr>
          <a:lstStyle/>
          <a:p>
            <a:r>
              <a:rPr lang="en-US" altLang="zh-CN" dirty="0"/>
              <a:t>Perception Fusion Base on</a:t>
            </a:r>
          </a:p>
          <a:p>
            <a:r>
              <a:rPr lang="en-US" altLang="zh-CN" dirty="0">
                <a:solidFill>
                  <a:srgbClr val="FF0000"/>
                </a:solidFill>
              </a:rPr>
              <a:t>M</a:t>
            </a:r>
            <a:r>
              <a:rPr lang="en-US" altLang="zh-CN" dirty="0"/>
              <a:t>achine </a:t>
            </a:r>
          </a:p>
          <a:p>
            <a:r>
              <a:rPr lang="en-US" altLang="zh-CN" dirty="0">
                <a:solidFill>
                  <a:srgbClr val="FF0000"/>
                </a:solidFill>
              </a:rPr>
              <a:t>L</a:t>
            </a:r>
            <a:r>
              <a:rPr lang="en-US" altLang="zh-CN" dirty="0"/>
              <a:t>earning</a:t>
            </a:r>
          </a:p>
          <a:p>
            <a:endParaRPr lang="zh-CN" altLang="en-US" dirty="0"/>
          </a:p>
        </p:txBody>
      </p:sp>
      <p:sp>
        <p:nvSpPr>
          <p:cNvPr id="50" name="Text Placeholder 2">
            <a:extLst>
              <a:ext uri="{FF2B5EF4-FFF2-40B4-BE49-F238E27FC236}">
                <a16:creationId xmlns:a16="http://schemas.microsoft.com/office/drawing/2014/main" id="{E466376F-BF93-23FF-CEA4-887CA984A225}"/>
              </a:ext>
            </a:extLst>
          </p:cNvPr>
          <p:cNvSpPr txBox="1">
            <a:spLocks/>
          </p:cNvSpPr>
          <p:nvPr/>
        </p:nvSpPr>
        <p:spPr>
          <a:xfrm>
            <a:off x="599002" y="2362201"/>
            <a:ext cx="3658666" cy="11487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Tx/>
              <a:buNone/>
              <a:defRPr sz="2800" b="1" kern="1200" baseline="0">
                <a:solidFill>
                  <a:schemeClr val="tx1"/>
                </a:solidFill>
                <a:latin typeface="+mn-lt"/>
                <a:ea typeface="+mn-ea"/>
                <a:cs typeface="+mn-cs"/>
              </a:defRPr>
            </a:lvl1pPr>
            <a:lvl2pPr marL="0" indent="0" algn="l" defTabSz="914400" rtl="0" eaLnBrk="1" latinLnBrk="0" hangingPunct="1">
              <a:lnSpc>
                <a:spcPct val="100000"/>
              </a:lnSpc>
              <a:spcBef>
                <a:spcPts val="600"/>
              </a:spcBef>
              <a:buFontTx/>
              <a:buNone/>
              <a:defRPr sz="2400" b="1" kern="1200" baseline="0">
                <a:solidFill>
                  <a:schemeClr val="tx1"/>
                </a:solidFill>
                <a:latin typeface="+mn-lt"/>
                <a:ea typeface="+mn-ea"/>
                <a:cs typeface="+mn-cs"/>
              </a:defRPr>
            </a:lvl2pPr>
            <a:lvl3pPr marL="0" indent="0" algn="l" defTabSz="914400" rtl="0" eaLnBrk="1" latinLnBrk="0" hangingPunct="1">
              <a:lnSpc>
                <a:spcPct val="100000"/>
              </a:lnSpc>
              <a:spcBef>
                <a:spcPts val="600"/>
              </a:spcBef>
              <a:buFontTx/>
              <a:buNone/>
              <a:defRPr sz="2400" b="0" kern="1200" baseline="0">
                <a:solidFill>
                  <a:schemeClr val="tx1"/>
                </a:solidFill>
                <a:latin typeface="+mn-lt"/>
                <a:ea typeface="+mn-ea"/>
                <a:cs typeface="+mn-cs"/>
              </a:defRPr>
            </a:lvl3pPr>
            <a:lvl4pPr marL="285750" indent="-285750" algn="l" defTabSz="914400" rtl="0" eaLnBrk="1" latinLnBrk="0" hangingPunct="1">
              <a:lnSpc>
                <a:spcPct val="100000"/>
              </a:lnSpc>
              <a:spcBef>
                <a:spcPts val="600"/>
              </a:spcBef>
              <a:buClr>
                <a:schemeClr val="accent1"/>
              </a:buClr>
              <a:buSzPct val="125000"/>
              <a:buFont typeface="Arial" charset="0"/>
              <a:buChar char="•"/>
              <a:defRPr sz="2400" kern="1200" baseline="0">
                <a:solidFill>
                  <a:schemeClr val="tx1"/>
                </a:solidFill>
                <a:latin typeface="+mn-lt"/>
                <a:ea typeface="+mn-ea"/>
                <a:cs typeface="+mn-cs"/>
              </a:defRPr>
            </a:lvl4pPr>
            <a:lvl5pPr marL="457200" indent="-228600" algn="l" defTabSz="914400" rtl="0" eaLnBrk="1" latinLnBrk="0" hangingPunct="1">
              <a:lnSpc>
                <a:spcPct val="100000"/>
              </a:lnSpc>
              <a:spcBef>
                <a:spcPts val="600"/>
              </a:spcBef>
              <a:buClr>
                <a:schemeClr val="tx1"/>
              </a:buClr>
              <a:buSzPct val="100000"/>
              <a:buFont typeface="Arial" charset="0"/>
              <a:buChar char="•"/>
              <a:defRPr sz="2200" kern="1200" baseline="0">
                <a:solidFill>
                  <a:schemeClr val="tx1"/>
                </a:solidFill>
                <a:latin typeface="+mn-lt"/>
                <a:ea typeface="+mn-ea"/>
                <a:cs typeface="+mn-cs"/>
              </a:defRPr>
            </a:lvl5pPr>
            <a:lvl6pPr marL="685800" indent="-228600" algn="l" defTabSz="914400" rtl="0" eaLnBrk="1" latinLnBrk="0" hangingPunct="1">
              <a:lnSpc>
                <a:spcPct val="100000"/>
              </a:lnSpc>
              <a:spcBef>
                <a:spcPts val="600"/>
              </a:spcBef>
              <a:buClr>
                <a:schemeClr val="tx1"/>
              </a:buClr>
              <a:buSzPct val="100000"/>
              <a:buFont typeface=".AppleSystemUIFont" charset="-120"/>
              <a:buChar char="-"/>
              <a:defRPr sz="2000" kern="1200" baseline="0">
                <a:solidFill>
                  <a:schemeClr val="tx1"/>
                </a:solidFill>
                <a:latin typeface="+mn-lt"/>
                <a:ea typeface="+mn-ea"/>
                <a:cs typeface="+mn-cs"/>
              </a:defRPr>
            </a:lvl6pPr>
            <a:lvl7pPr marL="0" indent="0" algn="l" defTabSz="914400" rtl="0" eaLnBrk="1" latinLnBrk="0" hangingPunct="1">
              <a:lnSpc>
                <a:spcPct val="90000"/>
              </a:lnSpc>
              <a:spcBef>
                <a:spcPts val="600"/>
              </a:spcBef>
              <a:buFontTx/>
              <a:buNone/>
              <a:defRPr sz="1800" i="1" kern="1200">
                <a:solidFill>
                  <a:srgbClr val="929D96"/>
                </a:solidFill>
                <a:latin typeface="+mn-lt"/>
                <a:ea typeface="+mn-ea"/>
                <a:cs typeface="+mn-cs"/>
              </a:defRPr>
            </a:lvl7pPr>
            <a:lvl8pPr marL="0" indent="0" algn="l" defTabSz="914400" rtl="0" eaLnBrk="1" latinLnBrk="0" hangingPunct="1">
              <a:lnSpc>
                <a:spcPct val="100000"/>
              </a:lnSpc>
              <a:spcBef>
                <a:spcPts val="1200"/>
              </a:spcBef>
              <a:buFontTx/>
              <a:buNone/>
              <a:defRPr sz="1600" b="0" i="1" kern="1200" baseline="0">
                <a:solidFill>
                  <a:schemeClr val="accent4"/>
                </a:solidFill>
                <a:latin typeface="+mn-lt"/>
                <a:ea typeface="+mn-ea"/>
                <a:cs typeface="+mn-cs"/>
              </a:defRPr>
            </a:lvl8pPr>
            <a:lvl9pPr marL="0" indent="0" algn="l" defTabSz="914400" rtl="0" eaLnBrk="1" latinLnBrk="0" hangingPunct="1">
              <a:lnSpc>
                <a:spcPct val="90000"/>
              </a:lnSpc>
              <a:spcBef>
                <a:spcPts val="500"/>
              </a:spcBef>
              <a:buFontTx/>
              <a:buNone/>
              <a:defRPr sz="2000" kern="1200" baseline="0">
                <a:solidFill>
                  <a:schemeClr val="tx1"/>
                </a:solidFill>
                <a:latin typeface="+mn-lt"/>
                <a:ea typeface="+mn-ea"/>
                <a:cs typeface="+mn-cs"/>
              </a:defRPr>
            </a:lvl9pPr>
          </a:lstStyle>
          <a:p>
            <a:r>
              <a:rPr lang="en-US" dirty="0"/>
              <a:t>WHERE ARE WE GOING?</a:t>
            </a:r>
          </a:p>
        </p:txBody>
      </p:sp>
    </p:spTree>
    <p:extLst>
      <p:ext uri="{BB962C8B-B14F-4D97-AF65-F5344CB8AC3E}">
        <p14:creationId xmlns:p14="http://schemas.microsoft.com/office/powerpoint/2010/main" val="175146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9" grpId="0" build="p"/>
      <p:bldP spid="31" grpId="0" animBg="1"/>
      <p:bldP spid="32" grpId="0"/>
      <p:bldP spid="48" grpId="0" animBg="1"/>
      <p:bldP spid="49" grpId="0"/>
      <p:bldP spid="50"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29CA42-275D-1106-C802-2F7CC8775AD5}"/>
              </a:ext>
            </a:extLst>
          </p:cNvPr>
          <p:cNvSpPr>
            <a:spLocks noGrp="1"/>
          </p:cNvSpPr>
          <p:nvPr>
            <p:ph type="title"/>
          </p:nvPr>
        </p:nvSpPr>
        <p:spPr/>
        <p:txBody>
          <a:bodyPr/>
          <a:lstStyle/>
          <a:p>
            <a:r>
              <a:rPr lang="en-US" altLang="zh-CN" sz="3600" dirty="0"/>
              <a:t>WHAT IS THE MULTISENSOR FUSION </a:t>
            </a:r>
            <a:br>
              <a:rPr lang="en-US" altLang="zh-CN" sz="3600" dirty="0"/>
            </a:br>
            <a:r>
              <a:rPr lang="en-US" altLang="zh-CN" sz="3600" dirty="0"/>
              <a:t>&amp; BACKGROUND?</a:t>
            </a:r>
            <a:endParaRPr lang="zh-CN" altLang="en-US" dirty="0"/>
          </a:p>
        </p:txBody>
      </p:sp>
      <p:sp>
        <p:nvSpPr>
          <p:cNvPr id="50" name="Text Placeholder 2">
            <a:extLst>
              <a:ext uri="{FF2B5EF4-FFF2-40B4-BE49-F238E27FC236}">
                <a16:creationId xmlns:a16="http://schemas.microsoft.com/office/drawing/2014/main" id="{B910E7A0-0403-A4AE-6771-1C08F11B9103}"/>
              </a:ext>
            </a:extLst>
          </p:cNvPr>
          <p:cNvSpPr>
            <a:spLocks noGrp="1"/>
          </p:cNvSpPr>
          <p:nvPr>
            <p:ph type="body" sz="quarter" idx="16"/>
          </p:nvPr>
        </p:nvSpPr>
        <p:spPr>
          <a:xfrm>
            <a:off x="609600" y="1905000"/>
            <a:ext cx="4876799" cy="609600"/>
          </a:xfrm>
        </p:spPr>
        <p:txBody>
          <a:bodyPr/>
          <a:lstStyle/>
          <a:p>
            <a:r>
              <a:rPr lang="en-US" sz="2800" dirty="0"/>
              <a:t>WHERE ARE WE?</a:t>
            </a:r>
          </a:p>
        </p:txBody>
      </p:sp>
      <p:sp>
        <p:nvSpPr>
          <p:cNvPr id="55" name="箭头: 下 54">
            <a:extLst>
              <a:ext uri="{FF2B5EF4-FFF2-40B4-BE49-F238E27FC236}">
                <a16:creationId xmlns:a16="http://schemas.microsoft.com/office/drawing/2014/main" id="{F4795D31-B988-B4DB-7BBA-A024968DD7A8}"/>
              </a:ext>
            </a:extLst>
          </p:cNvPr>
          <p:cNvSpPr/>
          <p:nvPr/>
        </p:nvSpPr>
        <p:spPr>
          <a:xfrm>
            <a:off x="1524000" y="2996024"/>
            <a:ext cx="990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73FAB612-EFA3-0A0E-F57A-D0FB9DEDFB64}"/>
              </a:ext>
            </a:extLst>
          </p:cNvPr>
          <p:cNvSpPr txBox="1"/>
          <p:nvPr/>
        </p:nvSpPr>
        <p:spPr>
          <a:xfrm>
            <a:off x="1417038" y="3703592"/>
            <a:ext cx="1646605" cy="1200329"/>
          </a:xfrm>
          <a:prstGeom prst="rect">
            <a:avLst/>
          </a:prstGeom>
          <a:noFill/>
        </p:spPr>
        <p:txBody>
          <a:bodyPr wrap="none" rtlCol="0">
            <a:spAutoFit/>
          </a:bodyPr>
          <a:lstStyle/>
          <a:p>
            <a:r>
              <a:rPr lang="en-US" altLang="zh-CN" dirty="0">
                <a:solidFill>
                  <a:srgbClr val="FF0000"/>
                </a:solidFill>
              </a:rPr>
              <a:t>S</a:t>
            </a:r>
            <a:r>
              <a:rPr lang="en-US" altLang="zh-CN" dirty="0"/>
              <a:t>imultaneous </a:t>
            </a:r>
          </a:p>
          <a:p>
            <a:r>
              <a:rPr lang="en-US" altLang="zh-CN" dirty="0">
                <a:solidFill>
                  <a:srgbClr val="FF0000"/>
                </a:solidFill>
              </a:rPr>
              <a:t>L</a:t>
            </a:r>
            <a:r>
              <a:rPr lang="en-US" altLang="zh-CN" dirty="0"/>
              <a:t>ocation </a:t>
            </a:r>
          </a:p>
          <a:p>
            <a:r>
              <a:rPr lang="en-US" altLang="zh-CN" dirty="0">
                <a:solidFill>
                  <a:srgbClr val="FF0000"/>
                </a:solidFill>
              </a:rPr>
              <a:t>A</a:t>
            </a:r>
            <a:r>
              <a:rPr lang="en-US" altLang="zh-CN" dirty="0"/>
              <a:t>nd </a:t>
            </a:r>
          </a:p>
          <a:p>
            <a:r>
              <a:rPr lang="en-US" altLang="zh-CN" dirty="0">
                <a:solidFill>
                  <a:srgbClr val="FF0000"/>
                </a:solidFill>
              </a:rPr>
              <a:t>M</a:t>
            </a:r>
            <a:r>
              <a:rPr lang="en-US" altLang="zh-CN" dirty="0"/>
              <a:t>ap</a:t>
            </a:r>
            <a:endParaRPr lang="zh-CN" altLang="en-US" dirty="0"/>
          </a:p>
        </p:txBody>
      </p:sp>
      <p:sp>
        <p:nvSpPr>
          <p:cNvPr id="63" name="Text Placeholder 2">
            <a:extLst>
              <a:ext uri="{FF2B5EF4-FFF2-40B4-BE49-F238E27FC236}">
                <a16:creationId xmlns:a16="http://schemas.microsoft.com/office/drawing/2014/main" id="{FB062CA8-6A42-38F6-D95B-CE71E98008E1}"/>
              </a:ext>
            </a:extLst>
          </p:cNvPr>
          <p:cNvSpPr txBox="1">
            <a:spLocks/>
          </p:cNvSpPr>
          <p:nvPr/>
        </p:nvSpPr>
        <p:spPr>
          <a:xfrm>
            <a:off x="599002" y="2362201"/>
            <a:ext cx="4963598" cy="459655"/>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Tx/>
              <a:buNone/>
              <a:defRPr sz="2800" b="1" kern="1200" baseline="0">
                <a:solidFill>
                  <a:schemeClr val="tx1"/>
                </a:solidFill>
                <a:latin typeface="+mn-lt"/>
                <a:ea typeface="+mn-ea"/>
                <a:cs typeface="+mn-cs"/>
              </a:defRPr>
            </a:lvl1pPr>
            <a:lvl2pPr marL="0" indent="0" algn="l" defTabSz="914400" rtl="0" eaLnBrk="1" latinLnBrk="0" hangingPunct="1">
              <a:lnSpc>
                <a:spcPct val="100000"/>
              </a:lnSpc>
              <a:spcBef>
                <a:spcPts val="600"/>
              </a:spcBef>
              <a:buFontTx/>
              <a:buNone/>
              <a:defRPr sz="2400" b="1" kern="1200" baseline="0">
                <a:solidFill>
                  <a:schemeClr val="tx1"/>
                </a:solidFill>
                <a:latin typeface="+mn-lt"/>
                <a:ea typeface="+mn-ea"/>
                <a:cs typeface="+mn-cs"/>
              </a:defRPr>
            </a:lvl2pPr>
            <a:lvl3pPr marL="0" indent="0" algn="l" defTabSz="914400" rtl="0" eaLnBrk="1" latinLnBrk="0" hangingPunct="1">
              <a:lnSpc>
                <a:spcPct val="100000"/>
              </a:lnSpc>
              <a:spcBef>
                <a:spcPts val="600"/>
              </a:spcBef>
              <a:buFontTx/>
              <a:buNone/>
              <a:defRPr sz="2400" b="0" kern="1200" baseline="0">
                <a:solidFill>
                  <a:schemeClr val="tx1"/>
                </a:solidFill>
                <a:latin typeface="+mn-lt"/>
                <a:ea typeface="+mn-ea"/>
                <a:cs typeface="+mn-cs"/>
              </a:defRPr>
            </a:lvl3pPr>
            <a:lvl4pPr marL="285750" indent="-285750" algn="l" defTabSz="914400" rtl="0" eaLnBrk="1" latinLnBrk="0" hangingPunct="1">
              <a:lnSpc>
                <a:spcPct val="100000"/>
              </a:lnSpc>
              <a:spcBef>
                <a:spcPts val="600"/>
              </a:spcBef>
              <a:buClr>
                <a:schemeClr val="accent1"/>
              </a:buClr>
              <a:buSzPct val="125000"/>
              <a:buFont typeface="Arial" charset="0"/>
              <a:buChar char="•"/>
              <a:defRPr sz="2400" kern="1200" baseline="0">
                <a:solidFill>
                  <a:schemeClr val="tx1"/>
                </a:solidFill>
                <a:latin typeface="+mn-lt"/>
                <a:ea typeface="+mn-ea"/>
                <a:cs typeface="+mn-cs"/>
              </a:defRPr>
            </a:lvl4pPr>
            <a:lvl5pPr marL="457200" indent="-228600" algn="l" defTabSz="914400" rtl="0" eaLnBrk="1" latinLnBrk="0" hangingPunct="1">
              <a:lnSpc>
                <a:spcPct val="100000"/>
              </a:lnSpc>
              <a:spcBef>
                <a:spcPts val="600"/>
              </a:spcBef>
              <a:buClr>
                <a:schemeClr val="tx1"/>
              </a:buClr>
              <a:buSzPct val="100000"/>
              <a:buFont typeface="Arial" charset="0"/>
              <a:buChar char="•"/>
              <a:defRPr sz="2200" kern="1200" baseline="0">
                <a:solidFill>
                  <a:schemeClr val="tx1"/>
                </a:solidFill>
                <a:latin typeface="+mn-lt"/>
                <a:ea typeface="+mn-ea"/>
                <a:cs typeface="+mn-cs"/>
              </a:defRPr>
            </a:lvl5pPr>
            <a:lvl6pPr marL="685800" indent="-228600" algn="l" defTabSz="914400" rtl="0" eaLnBrk="1" latinLnBrk="0" hangingPunct="1">
              <a:lnSpc>
                <a:spcPct val="100000"/>
              </a:lnSpc>
              <a:spcBef>
                <a:spcPts val="600"/>
              </a:spcBef>
              <a:buClr>
                <a:schemeClr val="tx1"/>
              </a:buClr>
              <a:buSzPct val="100000"/>
              <a:buFont typeface=".AppleSystemUIFont" charset="-120"/>
              <a:buChar char="-"/>
              <a:defRPr sz="2000" kern="1200" baseline="0">
                <a:solidFill>
                  <a:schemeClr val="tx1"/>
                </a:solidFill>
                <a:latin typeface="+mn-lt"/>
                <a:ea typeface="+mn-ea"/>
                <a:cs typeface="+mn-cs"/>
              </a:defRPr>
            </a:lvl6pPr>
            <a:lvl7pPr marL="0" indent="0" algn="l" defTabSz="914400" rtl="0" eaLnBrk="1" latinLnBrk="0" hangingPunct="1">
              <a:lnSpc>
                <a:spcPct val="90000"/>
              </a:lnSpc>
              <a:spcBef>
                <a:spcPts val="600"/>
              </a:spcBef>
              <a:buFontTx/>
              <a:buNone/>
              <a:defRPr sz="1800" i="1" kern="1200">
                <a:solidFill>
                  <a:srgbClr val="929D96"/>
                </a:solidFill>
                <a:latin typeface="+mn-lt"/>
                <a:ea typeface="+mn-ea"/>
                <a:cs typeface="+mn-cs"/>
              </a:defRPr>
            </a:lvl7pPr>
            <a:lvl8pPr marL="0" indent="0" algn="l" defTabSz="914400" rtl="0" eaLnBrk="1" latinLnBrk="0" hangingPunct="1">
              <a:lnSpc>
                <a:spcPct val="100000"/>
              </a:lnSpc>
              <a:spcBef>
                <a:spcPts val="1200"/>
              </a:spcBef>
              <a:buFontTx/>
              <a:buNone/>
              <a:defRPr sz="1600" b="0" i="1" kern="1200" baseline="0">
                <a:solidFill>
                  <a:schemeClr val="accent4"/>
                </a:solidFill>
                <a:latin typeface="+mn-lt"/>
                <a:ea typeface="+mn-ea"/>
                <a:cs typeface="+mn-cs"/>
              </a:defRPr>
            </a:lvl8pPr>
            <a:lvl9pPr marL="0" indent="0" algn="l" defTabSz="914400" rtl="0" eaLnBrk="1" latinLnBrk="0" hangingPunct="1">
              <a:lnSpc>
                <a:spcPct val="90000"/>
              </a:lnSpc>
              <a:spcBef>
                <a:spcPts val="500"/>
              </a:spcBef>
              <a:buFontTx/>
              <a:buNone/>
              <a:defRPr sz="2000" kern="1200" baseline="0">
                <a:solidFill>
                  <a:schemeClr val="tx1"/>
                </a:solidFill>
                <a:latin typeface="+mn-lt"/>
                <a:ea typeface="+mn-ea"/>
                <a:cs typeface="+mn-cs"/>
              </a:defRPr>
            </a:lvl9pPr>
          </a:lstStyle>
          <a:p>
            <a:r>
              <a:rPr lang="en-US" dirty="0"/>
              <a:t>WHERE ARE WE GOING?</a:t>
            </a:r>
          </a:p>
        </p:txBody>
      </p:sp>
      <p:sp>
        <p:nvSpPr>
          <p:cNvPr id="7" name="矩形 6">
            <a:extLst>
              <a:ext uri="{FF2B5EF4-FFF2-40B4-BE49-F238E27FC236}">
                <a16:creationId xmlns:a16="http://schemas.microsoft.com/office/drawing/2014/main" id="{2A4E8634-2101-2E3E-0A66-AF01DBA55E3A}"/>
              </a:ext>
            </a:extLst>
          </p:cNvPr>
          <p:cNvSpPr/>
          <p:nvPr/>
        </p:nvSpPr>
        <p:spPr>
          <a:xfrm>
            <a:off x="457200" y="1828800"/>
            <a:ext cx="4800600" cy="335280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8C3D172D-AD85-EFF7-5AD0-5D2B34B2BEB3}"/>
              </a:ext>
            </a:extLst>
          </p:cNvPr>
          <p:cNvSpPr/>
          <p:nvPr/>
        </p:nvSpPr>
        <p:spPr>
          <a:xfrm>
            <a:off x="5356203" y="1778218"/>
            <a:ext cx="457201"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151ABC4F-CF0E-ABEF-3FF4-16E16006AED6}"/>
                  </a:ext>
                </a:extLst>
              </p:cNvPr>
              <p:cNvSpPr txBox="1"/>
              <p:nvPr/>
            </p:nvSpPr>
            <p:spPr>
              <a:xfrm>
                <a:off x="5911808" y="1990056"/>
                <a:ext cx="6130822" cy="54925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𝐹</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𝑠𝑒𝑛𝑠𝑜𝑟</m:t>
                              </m:r>
                            </m:e>
                            <m:sub>
                              <m:r>
                                <a:rPr lang="en-US" altLang="zh-CN" sz="1600" b="0" i="1" smtClean="0">
                                  <a:latin typeface="Cambria Math" panose="02040503050406030204" pitchFamily="18" charset="0"/>
                                </a:rPr>
                                <m:t>𝑡</m:t>
                              </m:r>
                            </m:sub>
                          </m:sSub>
                        </m:e>
                      </m:d>
                      <m:r>
                        <a:rPr lang="en-US" altLang="zh-CN" sz="1600" b="0" i="1" smtClean="0">
                          <a:latin typeface="Cambria Math" panose="02040503050406030204" pitchFamily="18" charset="0"/>
                        </a:rPr>
                        <m:t>→ </m:t>
                      </m:r>
                      <m:d>
                        <m:dPr>
                          <m:begChr m:val="{"/>
                          <m:endChr m:val="}"/>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m>
                                    <m:mPr>
                                      <m:mcs>
                                        <m:mc>
                                          <m:mcPr>
                                            <m:count m:val="2"/>
                                            <m:mcJc m:val="center"/>
                                          </m:mcPr>
                                        </m:mc>
                                      </m:mcs>
                                      <m:ctrlPr>
                                        <a:rPr lang="en-US" altLang="zh-CN" sz="1600" i="1">
                                          <a:latin typeface="Cambria Math" panose="02040503050406030204" pitchFamily="18" charset="0"/>
                                        </a:rPr>
                                      </m:ctrlPr>
                                    </m:mPr>
                                    <m:mr>
                                      <m:e>
                                        <m:r>
                                          <m:rPr>
                                            <m:brk m:alnAt="7"/>
                                          </m:rPr>
                                          <a:rPr lang="en-US" altLang="zh-CN" sz="1600" i="1">
                                            <a:latin typeface="Cambria Math" panose="02040503050406030204" pitchFamily="18" charset="0"/>
                                          </a:rPr>
                                          <m:t>𝑅</m:t>
                                        </m:r>
                                      </m:e>
                                      <m:e>
                                        <m:r>
                                          <a:rPr lang="en-US" altLang="zh-CN" sz="1600" i="1">
                                            <a:latin typeface="Cambria Math" panose="02040503050406030204" pitchFamily="18" charset="0"/>
                                          </a:rPr>
                                          <m:t>𝑡</m:t>
                                        </m:r>
                                      </m:e>
                                    </m:mr>
                                    <m:mr>
                                      <m:e>
                                        <m:r>
                                          <a:rPr lang="en-US" altLang="zh-CN" sz="1600" i="1">
                                            <a:latin typeface="Cambria Math" panose="02040503050406030204" pitchFamily="18" charset="0"/>
                                          </a:rPr>
                                          <m:t>0</m:t>
                                        </m:r>
                                      </m:e>
                                      <m:e>
                                        <m:r>
                                          <a:rPr lang="en-US" altLang="zh-CN" sz="1600" i="1">
                                            <a:latin typeface="Cambria Math" panose="02040503050406030204" pitchFamily="18" charset="0"/>
                                          </a:rPr>
                                          <m:t>1</m:t>
                                        </m:r>
                                      </m:e>
                                    </m:mr>
                                  </m:m>
                                </m:e>
                              </m:d>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𝑙𝑎𝑛𝑑𝑚𝑎𝑟𝑘𝑠</m:t>
                                  </m:r>
                                </m:e>
                                <m:sub>
                                  <m:r>
                                    <a:rPr lang="en-US" altLang="zh-CN" sz="1600" b="0" i="1" smtClean="0">
                                      <a:latin typeface="Cambria Math" panose="02040503050406030204" pitchFamily="18" charset="0"/>
                                    </a:rPr>
                                    <m:t>0</m:t>
                                  </m:r>
                                </m:sub>
                              </m:sSub>
                              <m:r>
                                <a:rPr lang="zh-CN" altLang="en-US"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𝑙𝑎𝑛𝑑𝑚𝑎𝑟𝑘𝑠</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𝑙𝑎𝑛𝑑𝑚𝑎𝑟𝑘𝑠</m:t>
                                  </m:r>
                                </m:e>
                                <m:sub>
                                  <m:r>
                                    <a:rPr lang="en-US" altLang="zh-CN" sz="1600" b="0" i="1" smtClean="0">
                                      <a:latin typeface="Cambria Math" panose="02040503050406030204" pitchFamily="18" charset="0"/>
                                    </a:rPr>
                                    <m:t>𝑡</m:t>
                                  </m:r>
                                </m:sub>
                              </m:sSub>
                            </m:e>
                          </m:d>
                        </m:e>
                      </m:d>
                    </m:oMath>
                  </m:oMathPara>
                </a14:m>
                <a:endParaRPr lang="zh-CN" altLang="en-US" sz="1600" dirty="0"/>
              </a:p>
            </p:txBody>
          </p:sp>
        </mc:Choice>
        <mc:Fallback>
          <p:sp>
            <p:nvSpPr>
              <p:cNvPr id="16" name="文本框 15">
                <a:extLst>
                  <a:ext uri="{FF2B5EF4-FFF2-40B4-BE49-F238E27FC236}">
                    <a16:creationId xmlns:a16="http://schemas.microsoft.com/office/drawing/2014/main" id="{151ABC4F-CF0E-ABEF-3FF4-16E16006AED6}"/>
                  </a:ext>
                </a:extLst>
              </p:cNvPr>
              <p:cNvSpPr txBox="1">
                <a:spLocks noRot="1" noChangeAspect="1" noMove="1" noResize="1" noEditPoints="1" noAdjustHandles="1" noChangeArrowheads="1" noChangeShapeType="1" noTextEdit="1"/>
              </p:cNvSpPr>
              <p:nvPr/>
            </p:nvSpPr>
            <p:spPr>
              <a:xfrm>
                <a:off x="5911808" y="1990056"/>
                <a:ext cx="6130822" cy="54925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89BB0F6A-B492-A52E-5A1F-727301C0F18D}"/>
                  </a:ext>
                </a:extLst>
              </p:cNvPr>
              <p:cNvSpPr txBox="1"/>
              <p:nvPr/>
            </p:nvSpPr>
            <p:spPr>
              <a:xfrm>
                <a:off x="6094222" y="3200400"/>
                <a:ext cx="5948407" cy="230832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𝑠𝑒𝑛𝑠𝑜𝑟</m:t>
                        </m:r>
                      </m:e>
                      <m:sub>
                        <m:r>
                          <a:rPr lang="en-US" altLang="zh-CN" b="0" i="1" smtClean="0">
                            <a:latin typeface="Cambria Math" panose="02040503050406030204" pitchFamily="18" charset="0"/>
                          </a:rPr>
                          <m:t>𝑡</m:t>
                        </m:r>
                      </m:sub>
                    </m:sSub>
                  </m:oMath>
                </a14:m>
                <a:r>
                  <a:rPr lang="zh-CN" altLang="en-US" dirty="0"/>
                  <a:t> </a:t>
                </a:r>
                <a:r>
                  <a:rPr lang="en-US" altLang="zh-CN" dirty="0"/>
                  <a:t>is the data collected(</a:t>
                </a:r>
                <a:r>
                  <a:rPr lang="en-US" altLang="zh-CN" dirty="0" err="1"/>
                  <a:t>gnss,image,pointcloud</a:t>
                </a:r>
                <a:r>
                  <a:rPr lang="en-US" altLang="zh-CN" dirty="0"/>
                  <a:t>,…) by the sensor at time ‘t’</a:t>
                </a:r>
              </a:p>
              <a:p>
                <a:pPr marL="285750" indent="-285750">
                  <a:buFont typeface="Arial" panose="020B0604020202020204" pitchFamily="34" charset="0"/>
                  <a:buChar char="•"/>
                </a:pPr>
                <a:r>
                  <a:rPr lang="en-US" altLang="zh-CN" dirty="0"/>
                  <a:t>R is the rotation matrix of the current ego vehicle coordinate system relative to the world coordinate </a:t>
                </a:r>
                <a:r>
                  <a:rPr lang="en-US" altLang="zh-CN" dirty="0" err="1"/>
                  <a:t>system,and</a:t>
                </a:r>
                <a:r>
                  <a:rPr lang="en-US" altLang="zh-CN" dirty="0"/>
                  <a:t> t is the corresponding translation vector.</a:t>
                </a:r>
              </a:p>
              <a:p>
                <a:pPr marL="285750" indent="-285750">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𝑙𝑎𝑛𝑑𝑚𝑎𝑟𝑘𝑠</m:t>
                        </m:r>
                      </m:e>
                      <m:sub>
                        <m:r>
                          <a:rPr lang="en-US" altLang="zh-CN" b="0" i="1" smtClean="0">
                            <a:latin typeface="Cambria Math" panose="02040503050406030204" pitchFamily="18" charset="0"/>
                          </a:rPr>
                          <m:t>𝑡</m:t>
                        </m:r>
                      </m:sub>
                    </m:sSub>
                  </m:oMath>
                </a14:m>
                <a:r>
                  <a:rPr lang="zh-CN" altLang="en-US" dirty="0"/>
                  <a:t> </a:t>
                </a:r>
                <a:r>
                  <a:rPr lang="en-US" altLang="zh-CN" dirty="0"/>
                  <a:t>is the characteristic element of road environment at time t, and the expression form of semantics or feature points</a:t>
                </a:r>
                <a:endParaRPr lang="zh-CN" altLang="en-US" dirty="0"/>
              </a:p>
            </p:txBody>
          </p:sp>
        </mc:Choice>
        <mc:Fallback>
          <p:sp>
            <p:nvSpPr>
              <p:cNvPr id="17" name="文本框 16">
                <a:extLst>
                  <a:ext uri="{FF2B5EF4-FFF2-40B4-BE49-F238E27FC236}">
                    <a16:creationId xmlns:a16="http://schemas.microsoft.com/office/drawing/2014/main" id="{89BB0F6A-B492-A52E-5A1F-727301C0F18D}"/>
                  </a:ext>
                </a:extLst>
              </p:cNvPr>
              <p:cNvSpPr txBox="1">
                <a:spLocks noRot="1" noChangeAspect="1" noMove="1" noResize="1" noEditPoints="1" noAdjustHandles="1" noChangeArrowheads="1" noChangeShapeType="1" noTextEdit="1"/>
              </p:cNvSpPr>
              <p:nvPr/>
            </p:nvSpPr>
            <p:spPr>
              <a:xfrm>
                <a:off x="6094222" y="3200400"/>
                <a:ext cx="5948407" cy="2308324"/>
              </a:xfrm>
              <a:prstGeom prst="rect">
                <a:avLst/>
              </a:prstGeom>
              <a:blipFill>
                <a:blip r:embed="rId4"/>
                <a:stretch>
                  <a:fillRect l="-718" t="-1319" r="-3282" b="-31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113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AB6885F-71CD-1F67-0E9C-2FED37DD1B26}"/>
              </a:ext>
            </a:extLst>
          </p:cNvPr>
          <p:cNvSpPr/>
          <p:nvPr/>
        </p:nvSpPr>
        <p:spPr>
          <a:xfrm>
            <a:off x="457200" y="1828800"/>
            <a:ext cx="4800600" cy="335280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6D29CA42-275D-1106-C802-2F7CC8775AD5}"/>
              </a:ext>
            </a:extLst>
          </p:cNvPr>
          <p:cNvSpPr>
            <a:spLocks noGrp="1"/>
          </p:cNvSpPr>
          <p:nvPr>
            <p:ph type="title"/>
          </p:nvPr>
        </p:nvSpPr>
        <p:spPr/>
        <p:txBody>
          <a:bodyPr/>
          <a:lstStyle/>
          <a:p>
            <a:r>
              <a:rPr lang="en-US" altLang="zh-CN" sz="3600" dirty="0"/>
              <a:t>WHAT IS THE MULTISENSOR FUSION </a:t>
            </a:r>
            <a:br>
              <a:rPr lang="en-US" altLang="zh-CN" sz="3600" dirty="0"/>
            </a:br>
            <a:r>
              <a:rPr lang="en-US" altLang="zh-CN" sz="3600" dirty="0"/>
              <a:t>&amp; BACKGROUND?</a:t>
            </a:r>
            <a:endParaRPr lang="zh-CN" altLang="en-US" dirty="0"/>
          </a:p>
        </p:txBody>
      </p:sp>
      <p:sp>
        <p:nvSpPr>
          <p:cNvPr id="3" name="Text Placeholder 1">
            <a:extLst>
              <a:ext uri="{FF2B5EF4-FFF2-40B4-BE49-F238E27FC236}">
                <a16:creationId xmlns:a16="http://schemas.microsoft.com/office/drawing/2014/main" id="{A5738C18-83B0-F9B0-C373-3689E7679775}"/>
              </a:ext>
            </a:extLst>
          </p:cNvPr>
          <p:cNvSpPr txBox="1">
            <a:spLocks/>
          </p:cNvSpPr>
          <p:nvPr/>
        </p:nvSpPr>
        <p:spPr>
          <a:xfrm>
            <a:off x="533400" y="1876153"/>
            <a:ext cx="4419600" cy="923920"/>
          </a:xfrm>
          <a:prstGeom prst="rect">
            <a:avLst/>
          </a:prstGeom>
        </p:spPr>
        <p:txBody>
          <a:bodyPr/>
          <a:lstStyle>
            <a:lvl1pPr marL="0" indent="0" algn="l" defTabSz="914400" rtl="0" eaLnBrk="1" latinLnBrk="0" hangingPunct="1">
              <a:lnSpc>
                <a:spcPct val="100000"/>
              </a:lnSpc>
              <a:spcBef>
                <a:spcPts val="600"/>
              </a:spcBef>
              <a:buFontTx/>
              <a:buNone/>
              <a:defRPr sz="3600" b="1" kern="1200" baseline="0">
                <a:solidFill>
                  <a:schemeClr val="tx1"/>
                </a:solidFill>
                <a:latin typeface="+mn-lt"/>
                <a:ea typeface="+mn-ea"/>
                <a:cs typeface="+mn-cs"/>
              </a:defRPr>
            </a:lvl1pPr>
            <a:lvl2pPr marL="0" indent="0" algn="l" defTabSz="914400" rtl="0" eaLnBrk="1" latinLnBrk="0" hangingPunct="1">
              <a:lnSpc>
                <a:spcPct val="100000"/>
              </a:lnSpc>
              <a:spcBef>
                <a:spcPts val="600"/>
              </a:spcBef>
              <a:buFontTx/>
              <a:buNone/>
              <a:defRPr sz="2400" b="1" kern="1200" baseline="0">
                <a:solidFill>
                  <a:schemeClr val="tx1"/>
                </a:solidFill>
                <a:latin typeface="+mn-lt"/>
                <a:ea typeface="+mn-ea"/>
                <a:cs typeface="+mn-cs"/>
              </a:defRPr>
            </a:lvl2pPr>
            <a:lvl3pPr marL="0" indent="0" algn="l" defTabSz="914400" rtl="0" eaLnBrk="1" latinLnBrk="0" hangingPunct="1">
              <a:lnSpc>
                <a:spcPct val="100000"/>
              </a:lnSpc>
              <a:spcBef>
                <a:spcPts val="600"/>
              </a:spcBef>
              <a:buFontTx/>
              <a:buNone/>
              <a:defRPr sz="2400" b="0" kern="1200" baseline="0">
                <a:solidFill>
                  <a:schemeClr val="tx1"/>
                </a:solidFill>
                <a:latin typeface="+mn-lt"/>
                <a:ea typeface="+mn-ea"/>
                <a:cs typeface="+mn-cs"/>
              </a:defRPr>
            </a:lvl3pPr>
            <a:lvl4pPr marL="285750" indent="-285750" algn="l" defTabSz="914400" rtl="0" eaLnBrk="1" latinLnBrk="0" hangingPunct="1">
              <a:lnSpc>
                <a:spcPct val="100000"/>
              </a:lnSpc>
              <a:spcBef>
                <a:spcPts val="600"/>
              </a:spcBef>
              <a:buClr>
                <a:schemeClr val="accent1"/>
              </a:buClr>
              <a:buSzPct val="125000"/>
              <a:buFont typeface="Arial" charset="0"/>
              <a:buChar char="•"/>
              <a:defRPr sz="2400" kern="1200" baseline="0">
                <a:solidFill>
                  <a:schemeClr val="tx1"/>
                </a:solidFill>
                <a:latin typeface="+mn-lt"/>
                <a:ea typeface="+mn-ea"/>
                <a:cs typeface="+mn-cs"/>
              </a:defRPr>
            </a:lvl4pPr>
            <a:lvl5pPr marL="457200" indent="-228600" algn="l" defTabSz="914400" rtl="0" eaLnBrk="1" latinLnBrk="0" hangingPunct="1">
              <a:lnSpc>
                <a:spcPct val="100000"/>
              </a:lnSpc>
              <a:spcBef>
                <a:spcPts val="600"/>
              </a:spcBef>
              <a:buClr>
                <a:schemeClr val="tx1"/>
              </a:buClr>
              <a:buSzPct val="100000"/>
              <a:buFont typeface="Arial" charset="0"/>
              <a:buChar char="•"/>
              <a:defRPr sz="2200" kern="1200" baseline="0">
                <a:solidFill>
                  <a:schemeClr val="tx1"/>
                </a:solidFill>
                <a:latin typeface="+mn-lt"/>
                <a:ea typeface="+mn-ea"/>
                <a:cs typeface="+mn-cs"/>
              </a:defRPr>
            </a:lvl5pPr>
            <a:lvl6pPr marL="685800" indent="-228600" algn="l" defTabSz="914400" rtl="0" eaLnBrk="1" latinLnBrk="0" hangingPunct="1">
              <a:lnSpc>
                <a:spcPct val="100000"/>
              </a:lnSpc>
              <a:spcBef>
                <a:spcPts val="600"/>
              </a:spcBef>
              <a:buClr>
                <a:schemeClr val="tx1"/>
              </a:buClr>
              <a:buSzPct val="100000"/>
              <a:buFont typeface=".AppleSystemUIFont" charset="-120"/>
              <a:buChar char="-"/>
              <a:defRPr sz="2000" kern="1200" baseline="0">
                <a:solidFill>
                  <a:schemeClr val="tx1"/>
                </a:solidFill>
                <a:latin typeface="+mn-lt"/>
                <a:ea typeface="+mn-ea"/>
                <a:cs typeface="+mn-cs"/>
              </a:defRPr>
            </a:lvl6pPr>
            <a:lvl7pPr marL="0" indent="0" algn="l" defTabSz="914400" rtl="0" eaLnBrk="1" latinLnBrk="0" hangingPunct="1">
              <a:lnSpc>
                <a:spcPct val="90000"/>
              </a:lnSpc>
              <a:spcBef>
                <a:spcPts val="600"/>
              </a:spcBef>
              <a:buFontTx/>
              <a:buNone/>
              <a:defRPr sz="1800" i="1" kern="1200">
                <a:solidFill>
                  <a:srgbClr val="929D96"/>
                </a:solidFill>
                <a:latin typeface="+mn-lt"/>
                <a:ea typeface="+mn-ea"/>
                <a:cs typeface="+mn-cs"/>
              </a:defRPr>
            </a:lvl7pPr>
            <a:lvl8pPr marL="0" indent="0" algn="l" defTabSz="914400" rtl="0" eaLnBrk="1" latinLnBrk="0" hangingPunct="1">
              <a:lnSpc>
                <a:spcPct val="100000"/>
              </a:lnSpc>
              <a:spcBef>
                <a:spcPts val="1200"/>
              </a:spcBef>
              <a:buFontTx/>
              <a:buNone/>
              <a:defRPr sz="1600" b="0" i="1" kern="1200" baseline="0">
                <a:solidFill>
                  <a:schemeClr val="accent4"/>
                </a:solidFill>
                <a:latin typeface="+mn-lt"/>
                <a:ea typeface="+mn-ea"/>
                <a:cs typeface="+mn-cs"/>
              </a:defRPr>
            </a:lvl8pPr>
            <a:lvl9pPr marL="0" indent="0" algn="l" defTabSz="914400" rtl="0" eaLnBrk="1" latinLnBrk="0" hangingPunct="1">
              <a:lnSpc>
                <a:spcPct val="90000"/>
              </a:lnSpc>
              <a:spcBef>
                <a:spcPts val="500"/>
              </a:spcBef>
              <a:buFontTx/>
              <a:buNone/>
              <a:defRPr sz="2000" kern="1200" baseline="0">
                <a:solidFill>
                  <a:schemeClr val="tx1"/>
                </a:solidFill>
                <a:latin typeface="+mn-lt"/>
                <a:ea typeface="+mn-ea"/>
                <a:cs typeface="+mn-cs"/>
              </a:defRPr>
            </a:lvl9pPr>
          </a:lstStyle>
          <a:p>
            <a:r>
              <a:rPr lang="en-US" sz="2800" dirty="0"/>
              <a:t>WHAT’S ON THE WAY?</a:t>
            </a:r>
          </a:p>
        </p:txBody>
      </p:sp>
      <p:sp>
        <p:nvSpPr>
          <p:cNvPr id="4" name="箭头: 下 3">
            <a:extLst>
              <a:ext uri="{FF2B5EF4-FFF2-40B4-BE49-F238E27FC236}">
                <a16:creationId xmlns:a16="http://schemas.microsoft.com/office/drawing/2014/main" id="{43EEC43F-5030-DEBF-DC4B-5F6CD6738352}"/>
              </a:ext>
            </a:extLst>
          </p:cNvPr>
          <p:cNvSpPr/>
          <p:nvPr/>
        </p:nvSpPr>
        <p:spPr>
          <a:xfrm>
            <a:off x="633822" y="2667000"/>
            <a:ext cx="990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4B82206-81BE-BC1A-A467-585185A573AD}"/>
              </a:ext>
            </a:extLst>
          </p:cNvPr>
          <p:cNvSpPr txBox="1"/>
          <p:nvPr/>
        </p:nvSpPr>
        <p:spPr>
          <a:xfrm>
            <a:off x="533400" y="3384136"/>
            <a:ext cx="3007933" cy="1200329"/>
          </a:xfrm>
          <a:prstGeom prst="rect">
            <a:avLst/>
          </a:prstGeom>
          <a:noFill/>
        </p:spPr>
        <p:txBody>
          <a:bodyPr wrap="square" rtlCol="0">
            <a:spAutoFit/>
          </a:bodyPr>
          <a:lstStyle/>
          <a:p>
            <a:r>
              <a:rPr lang="en-US" altLang="zh-CN" dirty="0"/>
              <a:t>Perception Fusion Base on</a:t>
            </a:r>
          </a:p>
          <a:p>
            <a:r>
              <a:rPr lang="en-US" altLang="zh-CN" dirty="0">
                <a:solidFill>
                  <a:srgbClr val="FF0000"/>
                </a:solidFill>
              </a:rPr>
              <a:t>M</a:t>
            </a:r>
            <a:r>
              <a:rPr lang="en-US" altLang="zh-CN" dirty="0"/>
              <a:t>achine </a:t>
            </a:r>
          </a:p>
          <a:p>
            <a:r>
              <a:rPr lang="en-US" altLang="zh-CN" dirty="0">
                <a:solidFill>
                  <a:srgbClr val="FF0000"/>
                </a:solidFill>
              </a:rPr>
              <a:t>L</a:t>
            </a:r>
            <a:r>
              <a:rPr lang="en-US" altLang="zh-CN" dirty="0"/>
              <a:t>earning</a:t>
            </a:r>
          </a:p>
          <a:p>
            <a:endParaRPr lang="zh-CN" altLang="en-US" dirty="0"/>
          </a:p>
        </p:txBody>
      </p:sp>
      <p:sp>
        <p:nvSpPr>
          <p:cNvPr id="8" name="箭头: 右 7">
            <a:extLst>
              <a:ext uri="{FF2B5EF4-FFF2-40B4-BE49-F238E27FC236}">
                <a16:creationId xmlns:a16="http://schemas.microsoft.com/office/drawing/2014/main" id="{D2E910C1-9A9F-14EC-1907-8A7786D7159D}"/>
              </a:ext>
            </a:extLst>
          </p:cNvPr>
          <p:cNvSpPr/>
          <p:nvPr/>
        </p:nvSpPr>
        <p:spPr>
          <a:xfrm>
            <a:off x="5378912" y="1804713"/>
            <a:ext cx="457201"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DADE41B4-E754-32F9-D935-F3B482A0731B}"/>
                  </a:ext>
                </a:extLst>
              </p:cNvPr>
              <p:cNvSpPr txBox="1"/>
              <p:nvPr/>
            </p:nvSpPr>
            <p:spPr>
              <a:xfrm>
                <a:off x="5876483" y="1990056"/>
                <a:ext cx="6130822" cy="7861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𝐹</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𝑠𝑒𝑛𝑠𝑜𝑟</m:t>
                              </m:r>
                            </m:e>
                            <m:sub>
                              <m:r>
                                <a:rPr lang="en-US" altLang="zh-CN" sz="1600" b="0" i="1" smtClean="0">
                                  <a:latin typeface="Cambria Math" panose="02040503050406030204" pitchFamily="18" charset="0"/>
                                </a:rPr>
                                <m:t>𝑡</m:t>
                              </m:r>
                            </m:sub>
                          </m:sSub>
                        </m:e>
                      </m:d>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m>
                            <m:mPr>
                              <m:mcs>
                                <m:mc>
                                  <m:mcPr>
                                    <m:count m:val="2"/>
                                    <m:mcJc m:val="center"/>
                                  </m:mcPr>
                                </m:mc>
                              </m:mcs>
                              <m:ctrlPr>
                                <a:rPr lang="en-US" altLang="zh-CN" sz="1600" b="0" i="1" smtClean="0">
                                  <a:latin typeface="Cambria Math" panose="02040503050406030204" pitchFamily="18" charset="0"/>
                                </a:rPr>
                              </m:ctrlPr>
                            </m:mPr>
                            <m:m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𝑜𝑏𝑗𝑒𝑐𝑡𝑠</m:t>
                                    </m:r>
                                  </m:e>
                                  <m:sub>
                                    <m:r>
                                      <a:rPr lang="en-US" altLang="zh-CN" sz="1600" b="0" i="1" smtClean="0">
                                        <a:latin typeface="Cambria Math" panose="02040503050406030204" pitchFamily="18" charset="0"/>
                                      </a:rPr>
                                      <m:t>𝑡</m:t>
                                    </m:r>
                                  </m:sub>
                                </m:sSub>
                              </m:e>
                              <m:e>
                                <m:r>
                                  <a:rPr lang="en-US" altLang="zh-CN" sz="1600" b="0" i="1" smtClean="0">
                                    <a:latin typeface="Cambria Math" panose="02040503050406030204" pitchFamily="18" charset="0"/>
                                  </a:rPr>
                                  <m:t>𝑜𝑏𝑗𝑒𝑐𝑡</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𝑧</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𝑤</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h</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𝑥</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𝑦</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𝑧</m:t>
                                    </m:r>
                                  </m:sub>
                                </m:sSub>
                                <m:r>
                                  <a:rPr lang="en-US" altLang="zh-CN" sz="1600" b="0" i="1" smtClean="0">
                                    <a:latin typeface="Cambria Math" panose="02040503050406030204" pitchFamily="18" charset="0"/>
                                  </a:rPr>
                                  <m:t>}</m:t>
                                </m:r>
                              </m:e>
                            </m:mr>
                            <m:m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𝑠𝑐𝑒𝑛𝑎𝑟𝑖𝑜𝑠</m:t>
                                    </m:r>
                                  </m:e>
                                  <m:sub>
                                    <m:r>
                                      <a:rPr lang="en-US" altLang="zh-CN" sz="1600" b="0" i="1" smtClean="0">
                                        <a:latin typeface="Cambria Math" panose="02040503050406030204" pitchFamily="18" charset="0"/>
                                      </a:rPr>
                                      <m:t>𝑡</m:t>
                                    </m:r>
                                  </m:sub>
                                </m:sSub>
                              </m:e>
                              <m:e>
                                <m:r>
                                  <a:rPr lang="en-US" altLang="zh-CN" sz="1600" b="0" i="1" smtClean="0">
                                    <a:latin typeface="Cambria Math" panose="02040503050406030204" pitchFamily="18" charset="0"/>
                                  </a:rPr>
                                  <m:t>𝑠𝑐𝑒𝑛𝑎𝑟𝑖𝑜</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𝑐𝑙𝑎𝑠𝑠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𝑧𝑜𝑛𝑒</m:t>
                                </m:r>
                                <m:r>
                                  <a:rPr lang="en-US" altLang="zh-CN" sz="1600" b="0" i="1" smtClean="0">
                                    <a:latin typeface="Cambria Math" panose="02040503050406030204" pitchFamily="18" charset="0"/>
                                  </a:rPr>
                                  <m:t>}</m:t>
                                </m:r>
                              </m:e>
                            </m:mr>
                            <m:mr>
                              <m:e>
                                <m:r>
                                  <a:rPr lang="en-US" altLang="zh-CN" sz="1600" b="0" i="1" smtClean="0">
                                    <a:latin typeface="Cambria Math" panose="02040503050406030204" pitchFamily="18" charset="0"/>
                                  </a:rPr>
                                  <m:t>…</m:t>
                                </m:r>
                              </m:e>
                              <m:e/>
                            </m:mr>
                          </m:m>
                        </m:e>
                      </m:d>
                    </m:oMath>
                  </m:oMathPara>
                </a14:m>
                <a:endParaRPr lang="zh-CN" altLang="en-US" sz="1600" dirty="0"/>
              </a:p>
            </p:txBody>
          </p:sp>
        </mc:Choice>
        <mc:Fallback>
          <p:sp>
            <p:nvSpPr>
              <p:cNvPr id="9" name="文本框 8">
                <a:extLst>
                  <a:ext uri="{FF2B5EF4-FFF2-40B4-BE49-F238E27FC236}">
                    <a16:creationId xmlns:a16="http://schemas.microsoft.com/office/drawing/2014/main" id="{DADE41B4-E754-32F9-D935-F3B482A0731B}"/>
                  </a:ext>
                </a:extLst>
              </p:cNvPr>
              <p:cNvSpPr txBox="1">
                <a:spLocks noRot="1" noChangeAspect="1" noMove="1" noResize="1" noEditPoints="1" noAdjustHandles="1" noChangeArrowheads="1" noChangeShapeType="1" noTextEdit="1"/>
              </p:cNvSpPr>
              <p:nvPr/>
            </p:nvSpPr>
            <p:spPr>
              <a:xfrm>
                <a:off x="5876483" y="1990056"/>
                <a:ext cx="6130822" cy="78611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F72CB0AA-2548-4590-1A7C-B6C279B07646}"/>
                  </a:ext>
                </a:extLst>
              </p:cNvPr>
              <p:cNvSpPr txBox="1"/>
              <p:nvPr/>
            </p:nvSpPr>
            <p:spPr>
              <a:xfrm>
                <a:off x="6094222" y="3200400"/>
                <a:ext cx="5948407" cy="1754326"/>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𝑠𝑒𝑛𝑠𝑜𝑟</m:t>
                        </m:r>
                      </m:e>
                      <m:sub>
                        <m:r>
                          <a:rPr lang="en-US" altLang="zh-CN" b="0" i="1" smtClean="0">
                            <a:latin typeface="Cambria Math" panose="02040503050406030204" pitchFamily="18" charset="0"/>
                          </a:rPr>
                          <m:t>𝑡</m:t>
                        </m:r>
                      </m:sub>
                    </m:sSub>
                  </m:oMath>
                </a14:m>
                <a:r>
                  <a:rPr lang="zh-CN" altLang="en-US" dirty="0"/>
                  <a:t> </a:t>
                </a:r>
                <a:r>
                  <a:rPr lang="en-US" altLang="zh-CN" dirty="0"/>
                  <a:t>is the data collected(</a:t>
                </a:r>
                <a:r>
                  <a:rPr lang="en-US" altLang="zh-CN" dirty="0" err="1"/>
                  <a:t>gnss,image,pointcloud</a:t>
                </a:r>
                <a:r>
                  <a:rPr lang="en-US" altLang="zh-CN" dirty="0"/>
                  <a:t>,…) by the sensor at time ‘t’</a:t>
                </a:r>
              </a:p>
              <a:p>
                <a:pPr marL="285750"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𝑜𝑏𝑗𝑒𝑐𝑡𝑠</m:t>
                        </m:r>
                      </m:e>
                      <m:sub>
                        <m:r>
                          <a:rPr lang="en-US" altLang="zh-CN" i="1">
                            <a:latin typeface="Cambria Math" panose="02040503050406030204" pitchFamily="18" charset="0"/>
                          </a:rPr>
                          <m:t>𝑡</m:t>
                        </m:r>
                      </m:sub>
                    </m:sSub>
                  </m:oMath>
                </a14:m>
                <a:r>
                  <a:rPr lang="zh-CN" altLang="en-US" dirty="0"/>
                  <a:t> </a:t>
                </a:r>
                <a:r>
                  <a:rPr lang="en-US" altLang="zh-CN" dirty="0"/>
                  <a:t>is detected object at  time  t.</a:t>
                </a:r>
              </a:p>
              <a:p>
                <a:pPr marL="742950" lvl="1" indent="-285750">
                  <a:buFont typeface="Arial" panose="020B0604020202020204" pitchFamily="34" charset="0"/>
                  <a:buChar char="•"/>
                </a:pPr>
                <a:r>
                  <a:rPr lang="en-US" altLang="zh-CN" dirty="0"/>
                  <a:t>It is including object point in the world coordinate , the shape of the object and the velocity of </a:t>
                </a:r>
                <a:r>
                  <a:rPr lang="en-US" altLang="zh-CN" dirty="0" err="1"/>
                  <a:t>x,y,z</a:t>
                </a:r>
                <a:r>
                  <a:rPr lang="en-US" altLang="zh-CN" dirty="0"/>
                  <a:t>.</a:t>
                </a:r>
              </a:p>
              <a:p>
                <a:pPr marL="285750"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𝑠𝑐𝑒𝑛𝑎𝑟𝑖𝑜𝑠</m:t>
                        </m:r>
                      </m:e>
                      <m:sub>
                        <m:r>
                          <a:rPr lang="en-US" altLang="zh-CN" i="1">
                            <a:latin typeface="Cambria Math" panose="02040503050406030204" pitchFamily="18" charset="0"/>
                          </a:rPr>
                          <m:t>𝑡</m:t>
                        </m:r>
                      </m:sub>
                    </m:sSub>
                  </m:oMath>
                </a14:m>
                <a:r>
                  <a:rPr lang="zh-CN" altLang="en-US" dirty="0"/>
                  <a:t> </a:t>
                </a:r>
                <a:r>
                  <a:rPr lang="en-US" altLang="zh-CN" dirty="0"/>
                  <a:t>is including the class of zone</a:t>
                </a:r>
                <a:endParaRPr lang="zh-CN" altLang="en-US" dirty="0"/>
              </a:p>
            </p:txBody>
          </p:sp>
        </mc:Choice>
        <mc:Fallback>
          <p:sp>
            <p:nvSpPr>
              <p:cNvPr id="10" name="文本框 9">
                <a:extLst>
                  <a:ext uri="{FF2B5EF4-FFF2-40B4-BE49-F238E27FC236}">
                    <a16:creationId xmlns:a16="http://schemas.microsoft.com/office/drawing/2014/main" id="{F72CB0AA-2548-4590-1A7C-B6C279B07646}"/>
                  </a:ext>
                </a:extLst>
              </p:cNvPr>
              <p:cNvSpPr txBox="1">
                <a:spLocks noRot="1" noChangeAspect="1" noMove="1" noResize="1" noEditPoints="1" noAdjustHandles="1" noChangeArrowheads="1" noChangeShapeType="1" noTextEdit="1"/>
              </p:cNvSpPr>
              <p:nvPr/>
            </p:nvSpPr>
            <p:spPr>
              <a:xfrm>
                <a:off x="6094222" y="3200400"/>
                <a:ext cx="5948407" cy="1754326"/>
              </a:xfrm>
              <a:prstGeom prst="rect">
                <a:avLst/>
              </a:prstGeom>
              <a:blipFill>
                <a:blip r:embed="rId4"/>
                <a:stretch>
                  <a:fillRect l="-718" t="-1736" r="-3282" b="-4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778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29CA42-275D-1106-C802-2F7CC8775AD5}"/>
              </a:ext>
            </a:extLst>
          </p:cNvPr>
          <p:cNvSpPr>
            <a:spLocks noGrp="1"/>
          </p:cNvSpPr>
          <p:nvPr>
            <p:ph type="title"/>
          </p:nvPr>
        </p:nvSpPr>
        <p:spPr/>
        <p:txBody>
          <a:bodyPr/>
          <a:lstStyle/>
          <a:p>
            <a:r>
              <a:rPr lang="en-US" altLang="zh-CN" sz="3600" dirty="0"/>
              <a:t>WHAT IS THE MULTISENSOR FUSION </a:t>
            </a:r>
            <a:br>
              <a:rPr lang="en-US" altLang="zh-CN" sz="3600" dirty="0"/>
            </a:br>
            <a:r>
              <a:rPr lang="en-US" altLang="zh-CN" sz="3600" dirty="0"/>
              <a:t>&amp; BACKGROUND?</a:t>
            </a:r>
            <a:endParaRPr lang="zh-CN" altLang="en-US" dirty="0"/>
          </a:p>
        </p:txBody>
      </p:sp>
      <p:pic>
        <p:nvPicPr>
          <p:cNvPr id="2" name="屏幕录制 1">
            <a:hlinkClick r:id="" action="ppaction://media"/>
            <a:extLst>
              <a:ext uri="{FF2B5EF4-FFF2-40B4-BE49-F238E27FC236}">
                <a16:creationId xmlns:a16="http://schemas.microsoft.com/office/drawing/2014/main" id="{1172B0AF-4338-EA9F-C036-90A15E2916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200" y="3048001"/>
            <a:ext cx="4854495" cy="2743199"/>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9167CF08-1F06-2E1F-925A-DA5408DD0652}"/>
                  </a:ext>
                </a:extLst>
              </p:cNvPr>
              <p:cNvSpPr txBox="1"/>
              <p:nvPr/>
            </p:nvSpPr>
            <p:spPr>
              <a:xfrm>
                <a:off x="275004" y="1811318"/>
                <a:ext cx="5393591" cy="48058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1400" b="0" i="1" smtClean="0">
                          <a:latin typeface="Cambria Math" panose="02040503050406030204" pitchFamily="18" charset="0"/>
                        </a:rPr>
                        <m:t>𝐹</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𝑠𝑒𝑛𝑠𝑜𝑟</m:t>
                              </m:r>
                            </m:e>
                            <m:sub>
                              <m:r>
                                <a:rPr lang="en-US" altLang="zh-CN" sz="1400" b="0" i="1" smtClean="0">
                                  <a:latin typeface="Cambria Math" panose="02040503050406030204" pitchFamily="18" charset="0"/>
                                </a:rPr>
                                <m:t>𝑡</m:t>
                              </m:r>
                            </m:sub>
                          </m:sSub>
                        </m:e>
                      </m:d>
                      <m:r>
                        <a:rPr lang="en-US" altLang="zh-CN" sz="1400" b="0" i="1" smtClean="0">
                          <a:latin typeface="Cambria Math" panose="02040503050406030204" pitchFamily="18" charset="0"/>
                        </a:rPr>
                        <m:t>→ </m:t>
                      </m:r>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m>
                                    <m:mPr>
                                      <m:mcs>
                                        <m:mc>
                                          <m:mcPr>
                                            <m:count m:val="2"/>
                                            <m:mcJc m:val="center"/>
                                          </m:mcPr>
                                        </m:mc>
                                      </m:mcs>
                                      <m:ctrlPr>
                                        <a:rPr lang="en-US" altLang="zh-CN" sz="1400" i="1">
                                          <a:latin typeface="Cambria Math" panose="02040503050406030204" pitchFamily="18" charset="0"/>
                                        </a:rPr>
                                      </m:ctrlPr>
                                    </m:mPr>
                                    <m:mr>
                                      <m:e>
                                        <m:r>
                                          <m:rPr>
                                            <m:brk m:alnAt="7"/>
                                          </m:rPr>
                                          <a:rPr lang="en-US" altLang="zh-CN" sz="1400" i="1">
                                            <a:latin typeface="Cambria Math" panose="02040503050406030204" pitchFamily="18" charset="0"/>
                                          </a:rPr>
                                          <m:t>𝑅</m:t>
                                        </m:r>
                                      </m:e>
                                      <m:e>
                                        <m:r>
                                          <a:rPr lang="en-US" altLang="zh-CN" sz="1400" i="1">
                                            <a:latin typeface="Cambria Math" panose="02040503050406030204" pitchFamily="18" charset="0"/>
                                          </a:rPr>
                                          <m:t>𝑡</m:t>
                                        </m:r>
                                      </m:e>
                                    </m:mr>
                                    <m:mr>
                                      <m:e>
                                        <m:r>
                                          <a:rPr lang="en-US" altLang="zh-CN" sz="1400" i="1">
                                            <a:latin typeface="Cambria Math" panose="02040503050406030204" pitchFamily="18" charset="0"/>
                                          </a:rPr>
                                          <m:t>0</m:t>
                                        </m:r>
                                      </m:e>
                                      <m:e>
                                        <m:r>
                                          <a:rPr lang="en-US" altLang="zh-CN" sz="1400" i="1">
                                            <a:latin typeface="Cambria Math" panose="02040503050406030204" pitchFamily="18" charset="0"/>
                                          </a:rPr>
                                          <m:t>1</m:t>
                                        </m:r>
                                      </m:e>
                                    </m:mr>
                                  </m:m>
                                </m:e>
                              </m:d>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𝑙𝑎𝑛𝑑𝑚𝑎𝑟𝑘𝑠</m:t>
                                  </m:r>
                                </m:e>
                                <m:sub>
                                  <m:r>
                                    <a:rPr lang="en-US" altLang="zh-CN" sz="1400" b="0" i="1" smtClean="0">
                                      <a:latin typeface="Cambria Math" panose="02040503050406030204" pitchFamily="18" charset="0"/>
                                    </a:rPr>
                                    <m:t>0</m:t>
                                  </m:r>
                                </m:sub>
                              </m:sSub>
                              <m:r>
                                <a:rPr lang="zh-CN" altLang="en-US"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𝑙𝑎𝑛𝑑𝑚𝑎𝑟𝑘𝑠</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𝑙𝑎𝑛𝑑𝑚𝑎𝑟𝑘𝑠</m:t>
                                  </m:r>
                                </m:e>
                                <m:sub>
                                  <m:r>
                                    <a:rPr lang="en-US" altLang="zh-CN" sz="1400" b="0" i="1" smtClean="0">
                                      <a:latin typeface="Cambria Math" panose="02040503050406030204" pitchFamily="18" charset="0"/>
                                    </a:rPr>
                                    <m:t>𝑡</m:t>
                                  </m:r>
                                </m:sub>
                              </m:sSub>
                            </m:e>
                          </m:d>
                        </m:e>
                      </m:d>
                    </m:oMath>
                  </m:oMathPara>
                </a14:m>
                <a:endParaRPr lang="zh-CN" altLang="en-US" sz="1400" dirty="0"/>
              </a:p>
            </p:txBody>
          </p:sp>
        </mc:Choice>
        <mc:Fallback>
          <p:sp>
            <p:nvSpPr>
              <p:cNvPr id="6" name="文本框 5">
                <a:extLst>
                  <a:ext uri="{FF2B5EF4-FFF2-40B4-BE49-F238E27FC236}">
                    <a16:creationId xmlns:a16="http://schemas.microsoft.com/office/drawing/2014/main" id="{9167CF08-1F06-2E1F-925A-DA5408DD0652}"/>
                  </a:ext>
                </a:extLst>
              </p:cNvPr>
              <p:cNvSpPr txBox="1">
                <a:spLocks noRot="1" noChangeAspect="1" noMove="1" noResize="1" noEditPoints="1" noAdjustHandles="1" noChangeArrowheads="1" noChangeShapeType="1" noTextEdit="1"/>
              </p:cNvSpPr>
              <p:nvPr/>
            </p:nvSpPr>
            <p:spPr>
              <a:xfrm>
                <a:off x="275004" y="1811318"/>
                <a:ext cx="5393591" cy="480581"/>
              </a:xfrm>
              <a:prstGeom prst="rect">
                <a:avLst/>
              </a:prstGeom>
              <a:blipFill>
                <a:blip r:embed="rId8"/>
                <a:stretch>
                  <a:fillRect l="-1130" b="-1266"/>
                </a:stretch>
              </a:blipFill>
            </p:spPr>
            <p:txBody>
              <a:bodyPr/>
              <a:lstStyle/>
              <a:p>
                <a:r>
                  <a:rPr lang="zh-CN" altLang="en-US">
                    <a:noFill/>
                  </a:rPr>
                  <a:t> </a:t>
                </a:r>
              </a:p>
            </p:txBody>
          </p:sp>
        </mc:Fallback>
      </mc:AlternateContent>
      <p:sp>
        <p:nvSpPr>
          <p:cNvPr id="4" name="箭头: 下 3">
            <a:extLst>
              <a:ext uri="{FF2B5EF4-FFF2-40B4-BE49-F238E27FC236}">
                <a16:creationId xmlns:a16="http://schemas.microsoft.com/office/drawing/2014/main" id="{84F728E5-C007-295F-97FA-28B5E7E17CBC}"/>
              </a:ext>
            </a:extLst>
          </p:cNvPr>
          <p:cNvSpPr/>
          <p:nvPr/>
        </p:nvSpPr>
        <p:spPr>
          <a:xfrm>
            <a:off x="2362200" y="2514600"/>
            <a:ext cx="609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屏幕录制 6">
            <a:hlinkClick r:id="" action="ppaction://media"/>
            <a:extLst>
              <a:ext uri="{FF2B5EF4-FFF2-40B4-BE49-F238E27FC236}">
                <a16:creationId xmlns:a16="http://schemas.microsoft.com/office/drawing/2014/main" id="{71B52CDC-B84B-8FC8-92CC-729CDD67200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23491" y="3047999"/>
            <a:ext cx="5330813" cy="2743199"/>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F1E4DC59-9F1F-E823-221B-F5A330555E12}"/>
                  </a:ext>
                </a:extLst>
              </p:cNvPr>
              <p:cNvSpPr txBox="1"/>
              <p:nvPr/>
            </p:nvSpPr>
            <p:spPr>
              <a:xfrm>
                <a:off x="6248400" y="1707699"/>
                <a:ext cx="6130822" cy="68781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1400" b="0" i="1" smtClean="0">
                          <a:latin typeface="Cambria Math" panose="02040503050406030204" pitchFamily="18" charset="0"/>
                        </a:rPr>
                        <m:t>𝐹</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𝑠𝑒𝑛𝑠𝑜𝑟</m:t>
                              </m:r>
                            </m:e>
                            <m:sub>
                              <m:r>
                                <a:rPr lang="en-US" altLang="zh-CN" sz="1400" b="0" i="1" smtClean="0">
                                  <a:latin typeface="Cambria Math" panose="02040503050406030204" pitchFamily="18" charset="0"/>
                                </a:rPr>
                                <m:t>𝑡</m:t>
                              </m:r>
                            </m:sub>
                          </m:sSub>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2"/>
                                    <m:mcJc m:val="center"/>
                                  </m:mcPr>
                                </m:mc>
                              </m:mcs>
                              <m:ctrlPr>
                                <a:rPr lang="en-US" altLang="zh-CN" sz="1400" b="0" i="1" smtClean="0">
                                  <a:latin typeface="Cambria Math" panose="02040503050406030204" pitchFamily="18" charset="0"/>
                                </a:rPr>
                              </m:ctrlPr>
                            </m:mP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𝑜𝑏𝑗𝑒𝑐𝑡𝑠</m:t>
                                    </m:r>
                                  </m:e>
                                  <m:sub>
                                    <m:r>
                                      <a:rPr lang="en-US" altLang="zh-CN" sz="1400" b="0" i="1" smtClean="0">
                                        <a:latin typeface="Cambria Math" panose="02040503050406030204" pitchFamily="18" charset="0"/>
                                      </a:rPr>
                                      <m:t>𝑡</m:t>
                                    </m:r>
                                  </m:sub>
                                </m:sSub>
                              </m:e>
                              <m:e>
                                <m:r>
                                  <a:rPr lang="en-US" altLang="zh-CN" sz="1400" b="0" i="1" smtClean="0">
                                    <a:latin typeface="Cambria Math" panose="02040503050406030204" pitchFamily="18" charset="0"/>
                                  </a:rPr>
                                  <m:t>𝑜𝑏𝑗𝑒𝑐𝑡</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𝑦</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𝑧</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𝑙</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𝑤</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h</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𝑥</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𝑦</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𝑧</m:t>
                                    </m:r>
                                  </m:sub>
                                </m:sSub>
                                <m:r>
                                  <a:rPr lang="en-US" altLang="zh-CN" sz="1400" b="0" i="1" smtClean="0">
                                    <a:latin typeface="Cambria Math" panose="02040503050406030204" pitchFamily="18" charset="0"/>
                                  </a:rPr>
                                  <m:t>}</m:t>
                                </m:r>
                              </m:e>
                            </m:m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𝑠𝑐𝑒𝑛𝑎𝑟𝑖𝑜𝑠</m:t>
                                    </m:r>
                                  </m:e>
                                  <m:sub>
                                    <m:r>
                                      <a:rPr lang="en-US" altLang="zh-CN" sz="1400" b="0" i="1" smtClean="0">
                                        <a:latin typeface="Cambria Math" panose="02040503050406030204" pitchFamily="18" charset="0"/>
                                      </a:rPr>
                                      <m:t>𝑡</m:t>
                                    </m:r>
                                  </m:sub>
                                </m:sSub>
                              </m:e>
                              <m:e>
                                <m:r>
                                  <a:rPr lang="en-US" altLang="zh-CN" sz="1400" b="0" i="1" smtClean="0">
                                    <a:latin typeface="Cambria Math" panose="02040503050406030204" pitchFamily="18" charset="0"/>
                                  </a:rPr>
                                  <m:t>𝑠𝑐𝑒𝑛𝑎𝑟𝑖𝑜</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𝑐𝑙𝑎𝑠𝑠</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𝑧𝑜𝑛𝑒</m:t>
                                </m:r>
                                <m:r>
                                  <a:rPr lang="en-US" altLang="zh-CN" sz="1400" b="0" i="1" smtClean="0">
                                    <a:latin typeface="Cambria Math" panose="02040503050406030204" pitchFamily="18" charset="0"/>
                                  </a:rPr>
                                  <m:t>}</m:t>
                                </m:r>
                              </m:e>
                            </m:mr>
                            <m:mr>
                              <m:e>
                                <m:r>
                                  <a:rPr lang="en-US" altLang="zh-CN" sz="1400" b="0" i="1" smtClean="0">
                                    <a:latin typeface="Cambria Math" panose="02040503050406030204" pitchFamily="18" charset="0"/>
                                  </a:rPr>
                                  <m:t>…</m:t>
                                </m:r>
                              </m:e>
                              <m:e/>
                            </m:mr>
                          </m:m>
                        </m:e>
                      </m:d>
                    </m:oMath>
                  </m:oMathPara>
                </a14:m>
                <a:endParaRPr lang="zh-CN" altLang="en-US" sz="1400" dirty="0"/>
              </a:p>
            </p:txBody>
          </p:sp>
        </mc:Choice>
        <mc:Fallback>
          <p:sp>
            <p:nvSpPr>
              <p:cNvPr id="8" name="文本框 7">
                <a:extLst>
                  <a:ext uri="{FF2B5EF4-FFF2-40B4-BE49-F238E27FC236}">
                    <a16:creationId xmlns:a16="http://schemas.microsoft.com/office/drawing/2014/main" id="{F1E4DC59-9F1F-E823-221B-F5A330555E12}"/>
                  </a:ext>
                </a:extLst>
              </p:cNvPr>
              <p:cNvSpPr txBox="1">
                <a:spLocks noRot="1" noChangeAspect="1" noMove="1" noResize="1" noEditPoints="1" noAdjustHandles="1" noChangeArrowheads="1" noChangeShapeType="1" noTextEdit="1"/>
              </p:cNvSpPr>
              <p:nvPr/>
            </p:nvSpPr>
            <p:spPr>
              <a:xfrm>
                <a:off x="6248400" y="1707699"/>
                <a:ext cx="6130822" cy="687817"/>
              </a:xfrm>
              <a:prstGeom prst="rect">
                <a:avLst/>
              </a:prstGeom>
              <a:blipFill>
                <a:blip r:embed="rId10"/>
                <a:stretch>
                  <a:fillRect/>
                </a:stretch>
              </a:blipFill>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669E9C92-3727-6958-0429-64068C4B2118}"/>
              </a:ext>
            </a:extLst>
          </p:cNvPr>
          <p:cNvSpPr/>
          <p:nvPr/>
        </p:nvSpPr>
        <p:spPr>
          <a:xfrm>
            <a:off x="8484097" y="2515195"/>
            <a:ext cx="609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1497092"/>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video>
              <p:cMediaNode vol="80000">
                <p:cTn id="3"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29CA42-275D-1106-C802-2F7CC8775AD5}"/>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72172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Features – Perception Inputs Analysis</a:t>
            </a:r>
          </a:p>
        </p:txBody>
      </p:sp>
      <p:sp>
        <p:nvSpPr>
          <p:cNvPr id="60" name="TextBox 59">
            <a:extLst>
              <a:ext uri="{FF2B5EF4-FFF2-40B4-BE49-F238E27FC236}">
                <a16:creationId xmlns:a16="http://schemas.microsoft.com/office/drawing/2014/main" id="{40E77305-46E9-4C3A-899B-A5E36ACEA99A}"/>
              </a:ext>
            </a:extLst>
          </p:cNvPr>
          <p:cNvSpPr txBox="1"/>
          <p:nvPr/>
        </p:nvSpPr>
        <p:spPr>
          <a:xfrm>
            <a:off x="8991600" y="935589"/>
            <a:ext cx="2895600" cy="369332"/>
          </a:xfrm>
          <a:prstGeom prst="rect">
            <a:avLst/>
          </a:prstGeom>
          <a:noFill/>
        </p:spPr>
        <p:txBody>
          <a:bodyPr wrap="square" rtlCol="0">
            <a:spAutoFit/>
          </a:bodyPr>
          <a:lstStyle>
            <a:defPPr>
              <a:defRPr lang="en-US"/>
            </a:defPPr>
          </a:lstStyle>
          <a:p>
            <a:r>
              <a:rPr lang="en-US" dirty="0">
                <a:ln w="0"/>
                <a:solidFill>
                  <a:schemeClr val="bg1">
                    <a:lumMod val="50000"/>
                  </a:schemeClr>
                </a:solidFill>
                <a:effectLst>
                  <a:outerShdw blurRad="38100" dist="25400" dir="5400000" algn="ctr" rotWithShape="0">
                    <a:srgbClr val="6E747A">
                      <a:alpha val="43000"/>
                    </a:srgbClr>
                  </a:outerShdw>
                </a:effectLst>
              </a:rPr>
              <a:t>L2+/L3 Features</a:t>
            </a:r>
          </a:p>
        </p:txBody>
      </p:sp>
      <p:pic>
        <p:nvPicPr>
          <p:cNvPr id="2050" name="Picture 2" descr="Self driving car, steering wheel, automatic, hand, tesla icon - Download on  Iconfinder">
            <a:extLst>
              <a:ext uri="{FF2B5EF4-FFF2-40B4-BE49-F238E27FC236}">
                <a16:creationId xmlns:a16="http://schemas.microsoft.com/office/drawing/2014/main" id="{02EE9D37-5BC9-4F32-835C-EAAD6700A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24000"/>
            <a:ext cx="1066800" cy="10668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4F32664C-A224-42EE-80F3-0C240C04EBC4}"/>
              </a:ext>
            </a:extLst>
          </p:cNvPr>
          <p:cNvGrpSpPr/>
          <p:nvPr/>
        </p:nvGrpSpPr>
        <p:grpSpPr>
          <a:xfrm>
            <a:off x="1535342" y="1606156"/>
            <a:ext cx="891715" cy="876581"/>
            <a:chOff x="8839200" y="1629456"/>
            <a:chExt cx="891715" cy="876581"/>
          </a:xfrm>
        </p:grpSpPr>
        <p:grpSp>
          <p:nvGrpSpPr>
            <p:cNvPr id="55" name="Group 54">
              <a:extLst>
                <a:ext uri="{FF2B5EF4-FFF2-40B4-BE49-F238E27FC236}">
                  <a16:creationId xmlns:a16="http://schemas.microsoft.com/office/drawing/2014/main" id="{3C18012B-7240-4031-87D6-73CA2A7CE227}"/>
                </a:ext>
              </a:extLst>
            </p:cNvPr>
            <p:cNvGrpSpPr/>
            <p:nvPr/>
          </p:nvGrpSpPr>
          <p:grpSpPr>
            <a:xfrm>
              <a:off x="8846558" y="1629456"/>
              <a:ext cx="76200" cy="90916"/>
              <a:chOff x="7924800" y="1608689"/>
              <a:chExt cx="76200" cy="90916"/>
            </a:xfrm>
          </p:grpSpPr>
          <p:cxnSp>
            <p:nvCxnSpPr>
              <p:cNvPr id="78" name="Straight Connector 77">
                <a:extLst>
                  <a:ext uri="{FF2B5EF4-FFF2-40B4-BE49-F238E27FC236}">
                    <a16:creationId xmlns:a16="http://schemas.microsoft.com/office/drawing/2014/main" id="{B0BEAB55-2317-45BD-AC8B-8823BB68312D}"/>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56E20A0-F376-4B5E-8D69-B866C5F782CC}"/>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B0004679-2A68-4259-85AE-8F5F09DF699D}"/>
                </a:ext>
              </a:extLst>
            </p:cNvPr>
            <p:cNvGrpSpPr/>
            <p:nvPr/>
          </p:nvGrpSpPr>
          <p:grpSpPr>
            <a:xfrm rot="16200000">
              <a:off x="8846558" y="2406906"/>
              <a:ext cx="76200" cy="90916"/>
              <a:chOff x="7924800" y="1608689"/>
              <a:chExt cx="76200" cy="90916"/>
            </a:xfrm>
          </p:grpSpPr>
          <p:cxnSp>
            <p:nvCxnSpPr>
              <p:cNvPr id="76" name="Straight Connector 75">
                <a:extLst>
                  <a:ext uri="{FF2B5EF4-FFF2-40B4-BE49-F238E27FC236}">
                    <a16:creationId xmlns:a16="http://schemas.microsoft.com/office/drawing/2014/main" id="{1B359CFE-2DD4-4EA2-BB9E-B0365595DE03}"/>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FDA9587E-152F-41B6-A2AD-C0F1C866F261}"/>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FDAFE28D-00D0-4DCA-9AFE-5027E123E61E}"/>
                </a:ext>
              </a:extLst>
            </p:cNvPr>
            <p:cNvGrpSpPr/>
            <p:nvPr/>
          </p:nvGrpSpPr>
          <p:grpSpPr>
            <a:xfrm rot="5400000">
              <a:off x="9647357" y="1622098"/>
              <a:ext cx="76200" cy="90916"/>
              <a:chOff x="7924800" y="1608689"/>
              <a:chExt cx="76200" cy="90916"/>
            </a:xfrm>
          </p:grpSpPr>
          <p:cxnSp>
            <p:nvCxnSpPr>
              <p:cNvPr id="74" name="Straight Connector 73">
                <a:extLst>
                  <a:ext uri="{FF2B5EF4-FFF2-40B4-BE49-F238E27FC236}">
                    <a16:creationId xmlns:a16="http://schemas.microsoft.com/office/drawing/2014/main" id="{C5AFA6A2-3991-417F-86C9-EF9030C23EA3}"/>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716CC1-AB2D-43C8-8BC2-C3F56E1DBC1A}"/>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82F065BA-E249-4A17-9E7F-88CE69ACD16D}"/>
                </a:ext>
              </a:extLst>
            </p:cNvPr>
            <p:cNvGrpSpPr/>
            <p:nvPr/>
          </p:nvGrpSpPr>
          <p:grpSpPr>
            <a:xfrm rot="10800000">
              <a:off x="9628988" y="2415121"/>
              <a:ext cx="76200" cy="90916"/>
              <a:chOff x="7924800" y="1608689"/>
              <a:chExt cx="76200" cy="90916"/>
            </a:xfrm>
          </p:grpSpPr>
          <p:cxnSp>
            <p:nvCxnSpPr>
              <p:cNvPr id="72" name="Straight Connector 71">
                <a:extLst>
                  <a:ext uri="{FF2B5EF4-FFF2-40B4-BE49-F238E27FC236}">
                    <a16:creationId xmlns:a16="http://schemas.microsoft.com/office/drawing/2014/main" id="{E4622F86-C49D-44A6-BD58-C7840AAA1085}"/>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6881F427-C64F-4512-92AE-801BD8F90DF6}"/>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5" name="Rectangle 4">
            <a:extLst>
              <a:ext uri="{FF2B5EF4-FFF2-40B4-BE49-F238E27FC236}">
                <a16:creationId xmlns:a16="http://schemas.microsoft.com/office/drawing/2014/main" id="{02A30A83-2DCD-439F-A1E5-C0DF56C9C7FB}"/>
              </a:ext>
            </a:extLst>
          </p:cNvPr>
          <p:cNvSpPr/>
          <p:nvPr/>
        </p:nvSpPr>
        <p:spPr>
          <a:xfrm>
            <a:off x="1464360" y="1582328"/>
            <a:ext cx="917239" cy="200055"/>
          </a:xfrm>
          <a:prstGeom prst="rect">
            <a:avLst/>
          </a:prstGeom>
        </p:spPr>
        <p:txBody>
          <a:bodyPr wrap="none">
            <a:spAutoFit/>
          </a:bodyPr>
          <a:lstStyle/>
          <a:p>
            <a:r>
              <a:rPr lang="en-US" sz="700" b="1" dirty="0">
                <a:solidFill>
                  <a:srgbClr val="FF0000"/>
                </a:solidFill>
              </a:rPr>
              <a:t>Hands- free HWA</a:t>
            </a:r>
          </a:p>
        </p:txBody>
      </p:sp>
      <p:grpSp>
        <p:nvGrpSpPr>
          <p:cNvPr id="7" name="Group 6">
            <a:extLst>
              <a:ext uri="{FF2B5EF4-FFF2-40B4-BE49-F238E27FC236}">
                <a16:creationId xmlns:a16="http://schemas.microsoft.com/office/drawing/2014/main" id="{766F16D5-7754-4929-9407-9E77E27CB682}"/>
              </a:ext>
            </a:extLst>
          </p:cNvPr>
          <p:cNvGrpSpPr/>
          <p:nvPr/>
        </p:nvGrpSpPr>
        <p:grpSpPr>
          <a:xfrm>
            <a:off x="8832084" y="1597419"/>
            <a:ext cx="1014035" cy="1016921"/>
            <a:chOff x="4267200" y="1573879"/>
            <a:chExt cx="1014035" cy="1016921"/>
          </a:xfrm>
        </p:grpSpPr>
        <p:grpSp>
          <p:nvGrpSpPr>
            <p:cNvPr id="6" name="Group 5">
              <a:extLst>
                <a:ext uri="{FF2B5EF4-FFF2-40B4-BE49-F238E27FC236}">
                  <a16:creationId xmlns:a16="http://schemas.microsoft.com/office/drawing/2014/main" id="{BD06D5EA-B631-46E8-B590-282AA0377B44}"/>
                </a:ext>
              </a:extLst>
            </p:cNvPr>
            <p:cNvGrpSpPr/>
            <p:nvPr/>
          </p:nvGrpSpPr>
          <p:grpSpPr>
            <a:xfrm>
              <a:off x="4267200" y="1576765"/>
              <a:ext cx="1014035" cy="1014035"/>
              <a:chOff x="4267200" y="1576765"/>
              <a:chExt cx="1014035" cy="1014035"/>
            </a:xfrm>
          </p:grpSpPr>
          <p:pic>
            <p:nvPicPr>
              <p:cNvPr id="2052" name="Picture 4" descr="Smart parking infographic, Royalty-free Smart parking infographic Vector  Images &amp;amp; Drawings | Depositphotos®">
                <a:extLst>
                  <a:ext uri="{FF2B5EF4-FFF2-40B4-BE49-F238E27FC236}">
                    <a16:creationId xmlns:a16="http://schemas.microsoft.com/office/drawing/2014/main" id="{142A35A3-4A80-437B-B416-DC75989CA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576765"/>
                <a:ext cx="1014035" cy="10140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32 Adas Icon Stock Photos, Pictures &amp;amp; Royalty-Free Images - iStock">
                <a:extLst>
                  <a:ext uri="{FF2B5EF4-FFF2-40B4-BE49-F238E27FC236}">
                    <a16:creationId xmlns:a16="http://schemas.microsoft.com/office/drawing/2014/main" id="{648968B5-8AD8-4901-8DCC-73D31316CD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2981" y="1983769"/>
                <a:ext cx="276225" cy="27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EC213CB3-79F1-414D-8850-043B0D514F1C}"/>
                </a:ext>
              </a:extLst>
            </p:cNvPr>
            <p:cNvGrpSpPr/>
            <p:nvPr/>
          </p:nvGrpSpPr>
          <p:grpSpPr>
            <a:xfrm>
              <a:off x="4267200" y="1606156"/>
              <a:ext cx="891715" cy="876581"/>
              <a:chOff x="8839200" y="1629456"/>
              <a:chExt cx="891715" cy="876581"/>
            </a:xfrm>
          </p:grpSpPr>
          <p:grpSp>
            <p:nvGrpSpPr>
              <p:cNvPr id="82" name="Group 81">
                <a:extLst>
                  <a:ext uri="{FF2B5EF4-FFF2-40B4-BE49-F238E27FC236}">
                    <a16:creationId xmlns:a16="http://schemas.microsoft.com/office/drawing/2014/main" id="{F88307B2-609C-4A36-86CF-8A0706239722}"/>
                  </a:ext>
                </a:extLst>
              </p:cNvPr>
              <p:cNvGrpSpPr/>
              <p:nvPr/>
            </p:nvGrpSpPr>
            <p:grpSpPr>
              <a:xfrm>
                <a:off x="8846558" y="1629456"/>
                <a:ext cx="76200" cy="90916"/>
                <a:chOff x="7924800" y="1608689"/>
                <a:chExt cx="76200" cy="90916"/>
              </a:xfrm>
            </p:grpSpPr>
            <p:cxnSp>
              <p:nvCxnSpPr>
                <p:cNvPr id="92" name="Straight Connector 91">
                  <a:extLst>
                    <a:ext uri="{FF2B5EF4-FFF2-40B4-BE49-F238E27FC236}">
                      <a16:creationId xmlns:a16="http://schemas.microsoft.com/office/drawing/2014/main" id="{5E55836D-E3DA-44E5-BD3E-62303CD37534}"/>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14671CC0-463D-4BA5-8C50-6F9E027E2274}"/>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83" name="Group 82">
                <a:extLst>
                  <a:ext uri="{FF2B5EF4-FFF2-40B4-BE49-F238E27FC236}">
                    <a16:creationId xmlns:a16="http://schemas.microsoft.com/office/drawing/2014/main" id="{2783BA72-0ACA-4F39-8EF4-D3E2E898D233}"/>
                  </a:ext>
                </a:extLst>
              </p:cNvPr>
              <p:cNvGrpSpPr/>
              <p:nvPr/>
            </p:nvGrpSpPr>
            <p:grpSpPr>
              <a:xfrm rot="16200000">
                <a:off x="8846558" y="2406906"/>
                <a:ext cx="76200" cy="90916"/>
                <a:chOff x="7924800" y="1608689"/>
                <a:chExt cx="76200" cy="90916"/>
              </a:xfrm>
            </p:grpSpPr>
            <p:cxnSp>
              <p:nvCxnSpPr>
                <p:cNvPr id="90" name="Straight Connector 89">
                  <a:extLst>
                    <a:ext uri="{FF2B5EF4-FFF2-40B4-BE49-F238E27FC236}">
                      <a16:creationId xmlns:a16="http://schemas.microsoft.com/office/drawing/2014/main" id="{F4AC337F-AD6A-453B-8D51-F4BE1285C361}"/>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BA2550A-7AC8-4D2F-BCBA-FA192292B778}"/>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84" name="Group 83">
                <a:extLst>
                  <a:ext uri="{FF2B5EF4-FFF2-40B4-BE49-F238E27FC236}">
                    <a16:creationId xmlns:a16="http://schemas.microsoft.com/office/drawing/2014/main" id="{43F2B388-393F-4ACE-BF49-F649E68CF584}"/>
                  </a:ext>
                </a:extLst>
              </p:cNvPr>
              <p:cNvGrpSpPr/>
              <p:nvPr/>
            </p:nvGrpSpPr>
            <p:grpSpPr>
              <a:xfrm rot="5400000">
                <a:off x="9647357" y="1622098"/>
                <a:ext cx="76200" cy="90916"/>
                <a:chOff x="7924800" y="1608689"/>
                <a:chExt cx="76200" cy="90916"/>
              </a:xfrm>
            </p:grpSpPr>
            <p:cxnSp>
              <p:nvCxnSpPr>
                <p:cNvPr id="88" name="Straight Connector 87">
                  <a:extLst>
                    <a:ext uri="{FF2B5EF4-FFF2-40B4-BE49-F238E27FC236}">
                      <a16:creationId xmlns:a16="http://schemas.microsoft.com/office/drawing/2014/main" id="{65B3DFEE-2B0F-43A7-9D02-88FCB4C83595}"/>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EB859A8-7824-4BDA-96A5-CA034B6A48EC}"/>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85" name="Group 84">
                <a:extLst>
                  <a:ext uri="{FF2B5EF4-FFF2-40B4-BE49-F238E27FC236}">
                    <a16:creationId xmlns:a16="http://schemas.microsoft.com/office/drawing/2014/main" id="{8112AA6D-B30D-4DCA-B3E6-CDD1C44088CA}"/>
                  </a:ext>
                </a:extLst>
              </p:cNvPr>
              <p:cNvGrpSpPr/>
              <p:nvPr/>
            </p:nvGrpSpPr>
            <p:grpSpPr>
              <a:xfrm rot="10800000">
                <a:off x="9628988" y="2415121"/>
                <a:ext cx="76200" cy="90916"/>
                <a:chOff x="7924800" y="1608689"/>
                <a:chExt cx="76200" cy="90916"/>
              </a:xfrm>
            </p:grpSpPr>
            <p:cxnSp>
              <p:nvCxnSpPr>
                <p:cNvPr id="86" name="Straight Connector 85">
                  <a:extLst>
                    <a:ext uri="{FF2B5EF4-FFF2-40B4-BE49-F238E27FC236}">
                      <a16:creationId xmlns:a16="http://schemas.microsoft.com/office/drawing/2014/main" id="{01090A60-B535-4F0C-A38D-3C8374E40F88}"/>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657DF76-4E33-4EAA-A6C9-C55316B6246F}"/>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94" name="Rectangle 93">
              <a:extLst>
                <a:ext uri="{FF2B5EF4-FFF2-40B4-BE49-F238E27FC236}">
                  <a16:creationId xmlns:a16="http://schemas.microsoft.com/office/drawing/2014/main" id="{1D82A3CC-856A-48ED-A7AA-4FBA0125CEF6}"/>
                </a:ext>
              </a:extLst>
            </p:cNvPr>
            <p:cNvSpPr/>
            <p:nvPr/>
          </p:nvSpPr>
          <p:spPr>
            <a:xfrm>
              <a:off x="4282590" y="1573879"/>
              <a:ext cx="864339" cy="200055"/>
            </a:xfrm>
            <a:prstGeom prst="rect">
              <a:avLst/>
            </a:prstGeom>
          </p:spPr>
          <p:txBody>
            <a:bodyPr wrap="none">
              <a:spAutoFit/>
            </a:bodyPr>
            <a:lstStyle/>
            <a:p>
              <a:r>
                <a:rPr lang="en-US" sz="700" b="1" dirty="0">
                  <a:solidFill>
                    <a:srgbClr val="FF0000"/>
                  </a:solidFill>
                </a:rPr>
                <a:t>Navigation Pilot</a:t>
              </a:r>
            </a:p>
          </p:txBody>
        </p:sp>
      </p:grpSp>
      <p:sp>
        <p:nvSpPr>
          <p:cNvPr id="96" name="Rectangle: Rounded Corners 95">
            <a:extLst>
              <a:ext uri="{FF2B5EF4-FFF2-40B4-BE49-F238E27FC236}">
                <a16:creationId xmlns:a16="http://schemas.microsoft.com/office/drawing/2014/main" id="{4597C1AA-E1E8-4B32-BF9E-1ECA8042B0B0}"/>
              </a:ext>
            </a:extLst>
          </p:cNvPr>
          <p:cNvSpPr/>
          <p:nvPr/>
        </p:nvSpPr>
        <p:spPr>
          <a:xfrm>
            <a:off x="594618" y="4016533"/>
            <a:ext cx="10969247" cy="369297"/>
          </a:xfrm>
          <a:prstGeom prst="roundRect">
            <a:avLst/>
          </a:prstGeom>
          <a:solidFill>
            <a:srgbClr val="D5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Dynamic collision relevant</a:t>
            </a:r>
          </a:p>
        </p:txBody>
      </p:sp>
      <p:pic>
        <p:nvPicPr>
          <p:cNvPr id="2056" name="Picture 8" descr="Self driving car Icons - 483 free icons">
            <a:extLst>
              <a:ext uri="{FF2B5EF4-FFF2-40B4-BE49-F238E27FC236}">
                <a16:creationId xmlns:a16="http://schemas.microsoft.com/office/drawing/2014/main" id="{DB83B33B-BAA0-4CDF-8D6D-A711226707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2463" y="1651614"/>
            <a:ext cx="841758" cy="8417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Rounded Corners 98">
            <a:extLst>
              <a:ext uri="{FF2B5EF4-FFF2-40B4-BE49-F238E27FC236}">
                <a16:creationId xmlns:a16="http://schemas.microsoft.com/office/drawing/2014/main" id="{8C505E1D-66FC-4497-B7AB-C28E1CF2E2C0}"/>
              </a:ext>
            </a:extLst>
          </p:cNvPr>
          <p:cNvSpPr/>
          <p:nvPr/>
        </p:nvSpPr>
        <p:spPr>
          <a:xfrm>
            <a:off x="6995420" y="5660599"/>
            <a:ext cx="4568445" cy="369297"/>
          </a:xfrm>
          <a:prstGeom prst="roundRect">
            <a:avLst/>
          </a:prstGeom>
          <a:solidFill>
            <a:srgbClr val="D5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Path Planning relevant</a:t>
            </a:r>
          </a:p>
        </p:txBody>
      </p:sp>
      <p:grpSp>
        <p:nvGrpSpPr>
          <p:cNvPr id="102" name="Group 101">
            <a:extLst>
              <a:ext uri="{FF2B5EF4-FFF2-40B4-BE49-F238E27FC236}">
                <a16:creationId xmlns:a16="http://schemas.microsoft.com/office/drawing/2014/main" id="{881A20C5-47F4-4271-BFF1-11CC2201DE5F}"/>
              </a:ext>
            </a:extLst>
          </p:cNvPr>
          <p:cNvGrpSpPr/>
          <p:nvPr/>
        </p:nvGrpSpPr>
        <p:grpSpPr>
          <a:xfrm>
            <a:off x="5201133" y="1597419"/>
            <a:ext cx="891715" cy="876581"/>
            <a:chOff x="8839200" y="1629456"/>
            <a:chExt cx="891715" cy="876581"/>
          </a:xfrm>
        </p:grpSpPr>
        <p:grpSp>
          <p:nvGrpSpPr>
            <p:cNvPr id="103" name="Group 102">
              <a:extLst>
                <a:ext uri="{FF2B5EF4-FFF2-40B4-BE49-F238E27FC236}">
                  <a16:creationId xmlns:a16="http://schemas.microsoft.com/office/drawing/2014/main" id="{9EFFE981-CA98-4A9A-B305-8C337E30CA1D}"/>
                </a:ext>
              </a:extLst>
            </p:cNvPr>
            <p:cNvGrpSpPr/>
            <p:nvPr/>
          </p:nvGrpSpPr>
          <p:grpSpPr>
            <a:xfrm>
              <a:off x="8846558" y="1629456"/>
              <a:ext cx="76200" cy="90916"/>
              <a:chOff x="7924800" y="1608689"/>
              <a:chExt cx="76200" cy="90916"/>
            </a:xfrm>
          </p:grpSpPr>
          <p:cxnSp>
            <p:nvCxnSpPr>
              <p:cNvPr id="113" name="Straight Connector 112">
                <a:extLst>
                  <a:ext uri="{FF2B5EF4-FFF2-40B4-BE49-F238E27FC236}">
                    <a16:creationId xmlns:a16="http://schemas.microsoft.com/office/drawing/2014/main" id="{6EFF7739-8D46-4689-AB74-D09110E7B3C8}"/>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AE6C2518-2C1A-435F-AE2B-68E8C85A07E2}"/>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9CE1E280-BCC0-449D-AC62-3480D69B0AAC}"/>
                </a:ext>
              </a:extLst>
            </p:cNvPr>
            <p:cNvGrpSpPr/>
            <p:nvPr/>
          </p:nvGrpSpPr>
          <p:grpSpPr>
            <a:xfrm rot="16200000">
              <a:off x="8846558" y="2406906"/>
              <a:ext cx="76200" cy="90916"/>
              <a:chOff x="7924800" y="1608689"/>
              <a:chExt cx="76200" cy="90916"/>
            </a:xfrm>
          </p:grpSpPr>
          <p:cxnSp>
            <p:nvCxnSpPr>
              <p:cNvPr id="111" name="Straight Connector 110">
                <a:extLst>
                  <a:ext uri="{FF2B5EF4-FFF2-40B4-BE49-F238E27FC236}">
                    <a16:creationId xmlns:a16="http://schemas.microsoft.com/office/drawing/2014/main" id="{3F9D3B10-EBAF-4571-BAF8-FF6F3634E76F}"/>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9B0B68F5-F5CC-492C-8341-67AD11200E14}"/>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22A1F1B7-08D9-48D4-BAA2-DC77E48FD449}"/>
                </a:ext>
              </a:extLst>
            </p:cNvPr>
            <p:cNvGrpSpPr/>
            <p:nvPr/>
          </p:nvGrpSpPr>
          <p:grpSpPr>
            <a:xfrm rot="5400000">
              <a:off x="9647357" y="1622098"/>
              <a:ext cx="76200" cy="90916"/>
              <a:chOff x="7924800" y="1608689"/>
              <a:chExt cx="76200" cy="90916"/>
            </a:xfrm>
          </p:grpSpPr>
          <p:cxnSp>
            <p:nvCxnSpPr>
              <p:cNvPr id="109" name="Straight Connector 108">
                <a:extLst>
                  <a:ext uri="{FF2B5EF4-FFF2-40B4-BE49-F238E27FC236}">
                    <a16:creationId xmlns:a16="http://schemas.microsoft.com/office/drawing/2014/main" id="{E357D494-6A43-4CD3-B4F1-629AB26B35F7}"/>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B23E654A-2F5D-4044-AE00-718D6B52D0FF}"/>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B2534A0C-E6E3-4E1C-9B10-AA7F02E10425}"/>
                </a:ext>
              </a:extLst>
            </p:cNvPr>
            <p:cNvGrpSpPr/>
            <p:nvPr/>
          </p:nvGrpSpPr>
          <p:grpSpPr>
            <a:xfrm rot="10800000">
              <a:off x="9628988" y="2415121"/>
              <a:ext cx="76200" cy="90916"/>
              <a:chOff x="7924800" y="1608689"/>
              <a:chExt cx="76200" cy="90916"/>
            </a:xfrm>
          </p:grpSpPr>
          <p:cxnSp>
            <p:nvCxnSpPr>
              <p:cNvPr id="107" name="Straight Connector 106">
                <a:extLst>
                  <a:ext uri="{FF2B5EF4-FFF2-40B4-BE49-F238E27FC236}">
                    <a16:creationId xmlns:a16="http://schemas.microsoft.com/office/drawing/2014/main" id="{DBA4A350-0DF5-4880-83DA-30A5D283394E}"/>
                  </a:ext>
                </a:extLst>
              </p:cNvPr>
              <p:cNvCxnSpPr>
                <a:cxnSpLocks/>
              </p:cNvCxnSpPr>
              <p:nvPr/>
            </p:nvCxnSpPr>
            <p:spPr>
              <a:xfrm>
                <a:off x="7924800" y="1608689"/>
                <a:ext cx="0" cy="90916"/>
              </a:xfrm>
              <a:prstGeom prst="line">
                <a:avLst/>
              </a:prstGeom>
              <a:ln w="127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D0E9A64-DE5A-4B4D-ACFA-D139DAFAA368}"/>
                  </a:ext>
                </a:extLst>
              </p:cNvPr>
              <p:cNvCxnSpPr>
                <a:cxnSpLocks/>
              </p:cNvCxnSpPr>
              <p:nvPr/>
            </p:nvCxnSpPr>
            <p:spPr>
              <a:xfrm>
                <a:off x="7924800" y="1617426"/>
                <a:ext cx="76200" cy="0"/>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3" name="Rectangle 12">
            <a:extLst>
              <a:ext uri="{FF2B5EF4-FFF2-40B4-BE49-F238E27FC236}">
                <a16:creationId xmlns:a16="http://schemas.microsoft.com/office/drawing/2014/main" id="{A4ED8CE3-E2E3-44D1-BA3D-1032C8932A2A}"/>
              </a:ext>
            </a:extLst>
          </p:cNvPr>
          <p:cNvSpPr/>
          <p:nvPr/>
        </p:nvSpPr>
        <p:spPr>
          <a:xfrm>
            <a:off x="5190419" y="1589350"/>
            <a:ext cx="373820" cy="215444"/>
          </a:xfrm>
          <a:prstGeom prst="rect">
            <a:avLst/>
          </a:prstGeom>
        </p:spPr>
        <p:txBody>
          <a:bodyPr wrap="none">
            <a:spAutoFit/>
          </a:bodyPr>
          <a:lstStyle/>
          <a:p>
            <a:r>
              <a:rPr lang="en-US" sz="800" b="1" dirty="0">
                <a:solidFill>
                  <a:srgbClr val="FF0000"/>
                </a:solidFill>
              </a:rPr>
              <a:t>TJP</a:t>
            </a:r>
          </a:p>
        </p:txBody>
      </p:sp>
      <p:sp>
        <p:nvSpPr>
          <p:cNvPr id="115" name="Rectangle: Rounded Corners 114">
            <a:extLst>
              <a:ext uri="{FF2B5EF4-FFF2-40B4-BE49-F238E27FC236}">
                <a16:creationId xmlns:a16="http://schemas.microsoft.com/office/drawing/2014/main" id="{40A99853-051D-4E4D-BFCE-A32833221F0F}"/>
              </a:ext>
            </a:extLst>
          </p:cNvPr>
          <p:cNvSpPr/>
          <p:nvPr/>
        </p:nvSpPr>
        <p:spPr>
          <a:xfrm>
            <a:off x="4267200" y="5084001"/>
            <a:ext cx="7304291" cy="369297"/>
          </a:xfrm>
          <a:prstGeom prst="roundRect">
            <a:avLst/>
          </a:prstGeom>
          <a:solidFill>
            <a:srgbClr val="D5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Static collision relevant</a:t>
            </a:r>
          </a:p>
        </p:txBody>
      </p:sp>
      <p:sp>
        <p:nvSpPr>
          <p:cNvPr id="117" name="Rectangle: Rounded Corners 116">
            <a:extLst>
              <a:ext uri="{FF2B5EF4-FFF2-40B4-BE49-F238E27FC236}">
                <a16:creationId xmlns:a16="http://schemas.microsoft.com/office/drawing/2014/main" id="{D78C8416-2797-4D16-AD02-362C875A2789}"/>
              </a:ext>
            </a:extLst>
          </p:cNvPr>
          <p:cNvSpPr/>
          <p:nvPr/>
        </p:nvSpPr>
        <p:spPr>
          <a:xfrm>
            <a:off x="609599" y="4553102"/>
            <a:ext cx="10969247" cy="369297"/>
          </a:xfrm>
          <a:prstGeom prst="roundRect">
            <a:avLst/>
          </a:prstGeom>
          <a:solidFill>
            <a:srgbClr val="D5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Trajectory Planning relevant</a:t>
            </a:r>
          </a:p>
        </p:txBody>
      </p:sp>
      <p:sp>
        <p:nvSpPr>
          <p:cNvPr id="119" name="Arrow: Down 118">
            <a:extLst>
              <a:ext uri="{FF2B5EF4-FFF2-40B4-BE49-F238E27FC236}">
                <a16:creationId xmlns:a16="http://schemas.microsoft.com/office/drawing/2014/main" id="{79241AA4-F976-4C4C-A160-1727108197C2}"/>
              </a:ext>
            </a:extLst>
          </p:cNvPr>
          <p:cNvSpPr/>
          <p:nvPr/>
        </p:nvSpPr>
        <p:spPr>
          <a:xfrm rot="10800000">
            <a:off x="1623636" y="2481060"/>
            <a:ext cx="198557" cy="1667845"/>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00BF4C6A-F002-4C83-98BD-F37DAAA6BD45}"/>
              </a:ext>
            </a:extLst>
          </p:cNvPr>
          <p:cNvSpPr txBox="1"/>
          <p:nvPr/>
        </p:nvSpPr>
        <p:spPr>
          <a:xfrm>
            <a:off x="662349" y="2814889"/>
            <a:ext cx="1062504" cy="400110"/>
          </a:xfrm>
          <a:prstGeom prst="rect">
            <a:avLst/>
          </a:prstGeom>
          <a:noFill/>
        </p:spPr>
        <p:txBody>
          <a:bodyPr wrap="square" rtlCol="0">
            <a:spAutoFit/>
          </a:bodyPr>
          <a:lstStyle/>
          <a:p>
            <a:r>
              <a:rPr lang="en-US" sz="1200" dirty="0"/>
              <a:t>Close object </a:t>
            </a:r>
            <a:r>
              <a:rPr lang="en-US" sz="800" dirty="0"/>
              <a:t>(close cut in case)</a:t>
            </a:r>
            <a:endParaRPr lang="en-US" sz="1200" dirty="0"/>
          </a:p>
        </p:txBody>
      </p:sp>
      <p:sp>
        <p:nvSpPr>
          <p:cNvPr id="122" name="TextBox 121">
            <a:extLst>
              <a:ext uri="{FF2B5EF4-FFF2-40B4-BE49-F238E27FC236}">
                <a16:creationId xmlns:a16="http://schemas.microsoft.com/office/drawing/2014/main" id="{794D7A29-2EF6-4728-A19A-B5B752F0ACF2}"/>
              </a:ext>
            </a:extLst>
          </p:cNvPr>
          <p:cNvSpPr txBox="1"/>
          <p:nvPr/>
        </p:nvSpPr>
        <p:spPr>
          <a:xfrm>
            <a:off x="11255671" y="1541364"/>
            <a:ext cx="1062504" cy="584775"/>
          </a:xfrm>
          <a:prstGeom prst="rect">
            <a:avLst/>
          </a:prstGeom>
          <a:noFill/>
        </p:spPr>
        <p:txBody>
          <a:bodyPr wrap="square" rtlCol="0">
            <a:spAutoFit/>
          </a:bodyPr>
          <a:lstStyle/>
          <a:p>
            <a:r>
              <a:rPr lang="en-US" sz="1200" dirty="0"/>
              <a:t>Map based path </a:t>
            </a:r>
            <a:r>
              <a:rPr lang="en-US" sz="800" dirty="0"/>
              <a:t>[complicated ramp]</a:t>
            </a:r>
          </a:p>
        </p:txBody>
      </p:sp>
      <p:sp>
        <p:nvSpPr>
          <p:cNvPr id="123" name="Arrow: Down 122">
            <a:extLst>
              <a:ext uri="{FF2B5EF4-FFF2-40B4-BE49-F238E27FC236}">
                <a16:creationId xmlns:a16="http://schemas.microsoft.com/office/drawing/2014/main" id="{18B5D7A3-FF9E-4103-A629-5825ECA9ACB8}"/>
              </a:ext>
            </a:extLst>
          </p:cNvPr>
          <p:cNvSpPr/>
          <p:nvPr/>
        </p:nvSpPr>
        <p:spPr>
          <a:xfrm rot="10800000">
            <a:off x="2142299" y="2506275"/>
            <a:ext cx="203582" cy="2141902"/>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CD834426-0E16-4F95-A4C5-E1D2D53A5F81}"/>
              </a:ext>
            </a:extLst>
          </p:cNvPr>
          <p:cNvSpPr txBox="1"/>
          <p:nvPr/>
        </p:nvSpPr>
        <p:spPr>
          <a:xfrm>
            <a:off x="2379014" y="2824666"/>
            <a:ext cx="1499565" cy="523220"/>
          </a:xfrm>
          <a:prstGeom prst="rect">
            <a:avLst/>
          </a:prstGeom>
          <a:noFill/>
        </p:spPr>
        <p:txBody>
          <a:bodyPr wrap="square" rtlCol="0">
            <a:spAutoFit/>
          </a:bodyPr>
          <a:lstStyle/>
          <a:p>
            <a:r>
              <a:rPr lang="en-US" sz="1200" dirty="0"/>
              <a:t>Virtual lane center</a:t>
            </a:r>
          </a:p>
          <a:p>
            <a:r>
              <a:rPr lang="en-US" sz="800" dirty="0"/>
              <a:t>(When lane marker not good enough)</a:t>
            </a:r>
          </a:p>
        </p:txBody>
      </p:sp>
      <p:sp>
        <p:nvSpPr>
          <p:cNvPr id="125" name="Arrow: Down 124">
            <a:extLst>
              <a:ext uri="{FF2B5EF4-FFF2-40B4-BE49-F238E27FC236}">
                <a16:creationId xmlns:a16="http://schemas.microsoft.com/office/drawing/2014/main" id="{7F89D0D8-E111-429C-B55F-7C95E61CD49C}"/>
              </a:ext>
            </a:extLst>
          </p:cNvPr>
          <p:cNvSpPr/>
          <p:nvPr/>
        </p:nvSpPr>
        <p:spPr>
          <a:xfrm rot="10800000">
            <a:off x="5296759" y="2481059"/>
            <a:ext cx="198557" cy="1667845"/>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B19C4D05-6BFB-4DE5-B2EB-5030CF100CDB}"/>
              </a:ext>
            </a:extLst>
          </p:cNvPr>
          <p:cNvSpPr txBox="1"/>
          <p:nvPr/>
        </p:nvSpPr>
        <p:spPr>
          <a:xfrm>
            <a:off x="4265432" y="2801238"/>
            <a:ext cx="1161783" cy="584775"/>
          </a:xfrm>
          <a:prstGeom prst="rect">
            <a:avLst/>
          </a:prstGeom>
          <a:noFill/>
        </p:spPr>
        <p:txBody>
          <a:bodyPr wrap="square" rtlCol="0">
            <a:spAutoFit/>
          </a:bodyPr>
          <a:lstStyle/>
          <a:p>
            <a:r>
              <a:rPr lang="en-US" sz="1200" dirty="0"/>
              <a:t>All near objects</a:t>
            </a:r>
          </a:p>
          <a:p>
            <a:r>
              <a:rPr lang="en-US" sz="800" dirty="0"/>
              <a:t>(for dynamic biasing)</a:t>
            </a:r>
          </a:p>
        </p:txBody>
      </p:sp>
      <p:sp>
        <p:nvSpPr>
          <p:cNvPr id="127" name="Arrow: Down 126">
            <a:extLst>
              <a:ext uri="{FF2B5EF4-FFF2-40B4-BE49-F238E27FC236}">
                <a16:creationId xmlns:a16="http://schemas.microsoft.com/office/drawing/2014/main" id="{6B5DEB9C-6EF9-498A-A044-D01E6033B356}"/>
              </a:ext>
            </a:extLst>
          </p:cNvPr>
          <p:cNvSpPr/>
          <p:nvPr/>
        </p:nvSpPr>
        <p:spPr>
          <a:xfrm rot="10800000">
            <a:off x="5738098" y="2471405"/>
            <a:ext cx="203582" cy="2176772"/>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53C90450-0FA5-48CD-96E1-5AAA83BC2D0D}"/>
              </a:ext>
            </a:extLst>
          </p:cNvPr>
          <p:cNvSpPr txBox="1"/>
          <p:nvPr/>
        </p:nvSpPr>
        <p:spPr>
          <a:xfrm>
            <a:off x="5878013" y="2830417"/>
            <a:ext cx="1499565" cy="523220"/>
          </a:xfrm>
          <a:prstGeom prst="rect">
            <a:avLst/>
          </a:prstGeom>
          <a:noFill/>
        </p:spPr>
        <p:txBody>
          <a:bodyPr wrap="square" rtlCol="0">
            <a:spAutoFit/>
          </a:bodyPr>
          <a:lstStyle/>
          <a:p>
            <a:pPr lvl="0"/>
            <a:r>
              <a:rPr lang="en-US" sz="1200" dirty="0">
                <a:solidFill>
                  <a:srgbClr val="000000"/>
                </a:solidFill>
              </a:rPr>
              <a:t>Virtual lane center</a:t>
            </a:r>
          </a:p>
          <a:p>
            <a:pPr lvl="0"/>
            <a:r>
              <a:rPr lang="en-US" sz="800" dirty="0">
                <a:solidFill>
                  <a:srgbClr val="000000"/>
                </a:solidFill>
              </a:rPr>
              <a:t>(When lane marker not good enough)</a:t>
            </a:r>
          </a:p>
        </p:txBody>
      </p:sp>
      <p:sp>
        <p:nvSpPr>
          <p:cNvPr id="129" name="Arrow: Bent-Up 128">
            <a:extLst>
              <a:ext uri="{FF2B5EF4-FFF2-40B4-BE49-F238E27FC236}">
                <a16:creationId xmlns:a16="http://schemas.microsoft.com/office/drawing/2014/main" id="{4921B07D-4BCC-4F90-9256-9283C991E6E8}"/>
              </a:ext>
            </a:extLst>
          </p:cNvPr>
          <p:cNvSpPr/>
          <p:nvPr/>
        </p:nvSpPr>
        <p:spPr>
          <a:xfrm rot="16200000">
            <a:off x="5665515" y="3383962"/>
            <a:ext cx="3174291" cy="420983"/>
          </a:xfrm>
          <a:prstGeom prst="bentUpArrow">
            <a:avLst>
              <a:gd name="adj1" fmla="val 25000"/>
              <a:gd name="adj2" fmla="val 20939"/>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10AFA775-534E-423A-A417-44A8AC62EEAF}"/>
              </a:ext>
            </a:extLst>
          </p:cNvPr>
          <p:cNvSpPr txBox="1"/>
          <p:nvPr/>
        </p:nvSpPr>
        <p:spPr>
          <a:xfrm>
            <a:off x="6522989" y="1535864"/>
            <a:ext cx="1499565" cy="523220"/>
          </a:xfrm>
          <a:prstGeom prst="rect">
            <a:avLst/>
          </a:prstGeom>
          <a:noFill/>
        </p:spPr>
        <p:txBody>
          <a:bodyPr wrap="square" rtlCol="0">
            <a:spAutoFit/>
          </a:bodyPr>
          <a:lstStyle/>
          <a:p>
            <a:r>
              <a:rPr lang="en-US" sz="1200" dirty="0"/>
              <a:t>A</a:t>
            </a:r>
            <a:r>
              <a:rPr lang="en-US" altLang="zh-CN" sz="1200" dirty="0"/>
              <a:t>ll obstacle around</a:t>
            </a:r>
          </a:p>
          <a:p>
            <a:r>
              <a:rPr lang="en-US" sz="800" dirty="0"/>
              <a:t>(for normal object/ construction cases)</a:t>
            </a:r>
          </a:p>
        </p:txBody>
      </p:sp>
      <p:sp>
        <p:nvSpPr>
          <p:cNvPr id="131" name="Arrow: Down 130">
            <a:extLst>
              <a:ext uri="{FF2B5EF4-FFF2-40B4-BE49-F238E27FC236}">
                <a16:creationId xmlns:a16="http://schemas.microsoft.com/office/drawing/2014/main" id="{C2F08730-1747-4A7A-9E42-07F5E6273052}"/>
              </a:ext>
            </a:extLst>
          </p:cNvPr>
          <p:cNvSpPr/>
          <p:nvPr/>
        </p:nvSpPr>
        <p:spPr>
          <a:xfrm rot="10800000">
            <a:off x="8898567" y="2522146"/>
            <a:ext cx="198557" cy="1667845"/>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F096F8E1-9D59-4988-B781-D115252303E6}"/>
              </a:ext>
            </a:extLst>
          </p:cNvPr>
          <p:cNvSpPr txBox="1"/>
          <p:nvPr/>
        </p:nvSpPr>
        <p:spPr>
          <a:xfrm>
            <a:off x="7935341" y="2853957"/>
            <a:ext cx="1161783" cy="584775"/>
          </a:xfrm>
          <a:prstGeom prst="rect">
            <a:avLst/>
          </a:prstGeom>
          <a:noFill/>
        </p:spPr>
        <p:txBody>
          <a:bodyPr wrap="square" rtlCol="0">
            <a:spAutoFit/>
          </a:bodyPr>
          <a:lstStyle/>
          <a:p>
            <a:r>
              <a:rPr lang="en-US" sz="1200" dirty="0"/>
              <a:t>All near objects</a:t>
            </a:r>
          </a:p>
          <a:p>
            <a:r>
              <a:rPr lang="en-US" sz="800" dirty="0"/>
              <a:t>(for dynamic biasing)</a:t>
            </a:r>
          </a:p>
        </p:txBody>
      </p:sp>
      <p:sp>
        <p:nvSpPr>
          <p:cNvPr id="133" name="Arrow: Down 132">
            <a:extLst>
              <a:ext uri="{FF2B5EF4-FFF2-40B4-BE49-F238E27FC236}">
                <a16:creationId xmlns:a16="http://schemas.microsoft.com/office/drawing/2014/main" id="{796CF645-CD4F-47F9-8A39-2911D392994F}"/>
              </a:ext>
            </a:extLst>
          </p:cNvPr>
          <p:cNvSpPr/>
          <p:nvPr/>
        </p:nvSpPr>
        <p:spPr>
          <a:xfrm rot="10800000">
            <a:off x="9203986" y="2488340"/>
            <a:ext cx="203582" cy="2176772"/>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558A5C36-3302-4BA4-A833-E1209A4E934B}"/>
              </a:ext>
            </a:extLst>
          </p:cNvPr>
          <p:cNvSpPr txBox="1"/>
          <p:nvPr/>
        </p:nvSpPr>
        <p:spPr>
          <a:xfrm>
            <a:off x="9343901" y="2847352"/>
            <a:ext cx="1499565" cy="707886"/>
          </a:xfrm>
          <a:prstGeom prst="rect">
            <a:avLst/>
          </a:prstGeom>
          <a:noFill/>
        </p:spPr>
        <p:txBody>
          <a:bodyPr wrap="square" rtlCol="0">
            <a:spAutoFit/>
          </a:bodyPr>
          <a:lstStyle/>
          <a:p>
            <a:pPr lvl="0"/>
            <a:r>
              <a:rPr lang="en-US" sz="1200" dirty="0">
                <a:solidFill>
                  <a:srgbClr val="000000"/>
                </a:solidFill>
              </a:rPr>
              <a:t>All road edges, virtual lanes</a:t>
            </a:r>
          </a:p>
          <a:p>
            <a:pPr lvl="0"/>
            <a:r>
              <a:rPr lang="en-US" sz="800" dirty="0">
                <a:solidFill>
                  <a:srgbClr val="000000"/>
                </a:solidFill>
              </a:rPr>
              <a:t>[generate possible target path in complicated ramp]</a:t>
            </a:r>
          </a:p>
        </p:txBody>
      </p:sp>
      <p:sp>
        <p:nvSpPr>
          <p:cNvPr id="135" name="Arrow: Bent-Up 134">
            <a:extLst>
              <a:ext uri="{FF2B5EF4-FFF2-40B4-BE49-F238E27FC236}">
                <a16:creationId xmlns:a16="http://schemas.microsoft.com/office/drawing/2014/main" id="{0654A87E-19CA-479B-880D-58C7BD14EB63}"/>
              </a:ext>
            </a:extLst>
          </p:cNvPr>
          <p:cNvSpPr/>
          <p:nvPr/>
        </p:nvSpPr>
        <p:spPr>
          <a:xfrm rot="16200000">
            <a:off x="8918744" y="3457020"/>
            <a:ext cx="3174291" cy="420983"/>
          </a:xfrm>
          <a:prstGeom prst="bentUpArrow">
            <a:avLst>
              <a:gd name="adj1" fmla="val 25000"/>
              <a:gd name="adj2" fmla="val 20939"/>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CEB9377F-8858-4ED0-AB0F-B5078B2F15FF}"/>
              </a:ext>
            </a:extLst>
          </p:cNvPr>
          <p:cNvSpPr txBox="1"/>
          <p:nvPr/>
        </p:nvSpPr>
        <p:spPr>
          <a:xfrm>
            <a:off x="9756106" y="1583413"/>
            <a:ext cx="1499565" cy="523220"/>
          </a:xfrm>
          <a:prstGeom prst="rect">
            <a:avLst/>
          </a:prstGeom>
          <a:noFill/>
        </p:spPr>
        <p:txBody>
          <a:bodyPr wrap="square" rtlCol="0">
            <a:spAutoFit/>
          </a:bodyPr>
          <a:lstStyle/>
          <a:p>
            <a:r>
              <a:rPr lang="en-US" sz="1200" dirty="0"/>
              <a:t>A</a:t>
            </a:r>
            <a:r>
              <a:rPr lang="en-US" altLang="zh-CN" sz="1200" dirty="0"/>
              <a:t>ll obstacle around</a:t>
            </a:r>
          </a:p>
          <a:p>
            <a:r>
              <a:rPr lang="en-US" sz="800" dirty="0"/>
              <a:t>(for normal object/ construction cases)</a:t>
            </a:r>
          </a:p>
        </p:txBody>
      </p:sp>
      <p:sp>
        <p:nvSpPr>
          <p:cNvPr id="137" name="Arrow: Bent-Up 136">
            <a:extLst>
              <a:ext uri="{FF2B5EF4-FFF2-40B4-BE49-F238E27FC236}">
                <a16:creationId xmlns:a16="http://schemas.microsoft.com/office/drawing/2014/main" id="{59850067-4C74-43A5-93F2-379AB059FEC4}"/>
              </a:ext>
            </a:extLst>
          </p:cNvPr>
          <p:cNvSpPr/>
          <p:nvPr/>
        </p:nvSpPr>
        <p:spPr>
          <a:xfrm rot="16200000">
            <a:off x="9358110" y="3705422"/>
            <a:ext cx="3626645" cy="392509"/>
          </a:xfrm>
          <a:prstGeom prst="bentUpArrow">
            <a:avLst>
              <a:gd name="adj1" fmla="val 25000"/>
              <a:gd name="adj2" fmla="val 20939"/>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22E2BA-85BD-4378-BF7B-DE75314A878C}"/>
              </a:ext>
            </a:extLst>
          </p:cNvPr>
          <p:cNvSpPr/>
          <p:nvPr/>
        </p:nvSpPr>
        <p:spPr>
          <a:xfrm>
            <a:off x="2325314" y="1515477"/>
            <a:ext cx="152400" cy="14029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00B01920-D163-4CCB-A254-F46389FF1573}"/>
              </a:ext>
            </a:extLst>
          </p:cNvPr>
          <p:cNvSpPr txBox="1"/>
          <p:nvPr/>
        </p:nvSpPr>
        <p:spPr>
          <a:xfrm>
            <a:off x="2459365" y="1452866"/>
            <a:ext cx="1785390" cy="246221"/>
          </a:xfrm>
          <a:prstGeom prst="rect">
            <a:avLst/>
          </a:prstGeom>
          <a:noFill/>
        </p:spPr>
        <p:txBody>
          <a:bodyPr wrap="square" rtlCol="0">
            <a:spAutoFit/>
          </a:bodyPr>
          <a:lstStyle/>
          <a:p>
            <a:r>
              <a:rPr lang="en-US" sz="1000" b="1" dirty="0"/>
              <a:t>Acceptable coupling level</a:t>
            </a:r>
          </a:p>
        </p:txBody>
      </p:sp>
      <p:sp>
        <p:nvSpPr>
          <p:cNvPr id="140" name="Rectangle 139">
            <a:extLst>
              <a:ext uri="{FF2B5EF4-FFF2-40B4-BE49-F238E27FC236}">
                <a16:creationId xmlns:a16="http://schemas.microsoft.com/office/drawing/2014/main" id="{CF277498-FD54-488C-8EB2-E56B679A63FB}"/>
              </a:ext>
            </a:extLst>
          </p:cNvPr>
          <p:cNvSpPr/>
          <p:nvPr/>
        </p:nvSpPr>
        <p:spPr>
          <a:xfrm>
            <a:off x="5992477" y="1513462"/>
            <a:ext cx="152400" cy="140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TextBox 140">
            <a:extLst>
              <a:ext uri="{FF2B5EF4-FFF2-40B4-BE49-F238E27FC236}">
                <a16:creationId xmlns:a16="http://schemas.microsoft.com/office/drawing/2014/main" id="{3C7922DF-527D-430B-8019-30439C1F20C8}"/>
              </a:ext>
            </a:extLst>
          </p:cNvPr>
          <p:cNvSpPr txBox="1"/>
          <p:nvPr/>
        </p:nvSpPr>
        <p:spPr>
          <a:xfrm>
            <a:off x="6029021" y="1171421"/>
            <a:ext cx="1193531" cy="400110"/>
          </a:xfrm>
          <a:prstGeom prst="rect">
            <a:avLst/>
          </a:prstGeom>
          <a:noFill/>
        </p:spPr>
        <p:txBody>
          <a:bodyPr wrap="square" rtlCol="0">
            <a:spAutoFit/>
          </a:bodyPr>
          <a:lstStyle/>
          <a:p>
            <a:r>
              <a:rPr lang="en-US" sz="1000" b="1" dirty="0"/>
              <a:t>Coupling level start increasing</a:t>
            </a:r>
          </a:p>
        </p:txBody>
      </p:sp>
      <p:sp>
        <p:nvSpPr>
          <p:cNvPr id="142" name="Rectangle 141">
            <a:extLst>
              <a:ext uri="{FF2B5EF4-FFF2-40B4-BE49-F238E27FC236}">
                <a16:creationId xmlns:a16="http://schemas.microsoft.com/office/drawing/2014/main" id="{58FDABB4-F689-4350-A02D-60B4FFB9677C}"/>
              </a:ext>
            </a:extLst>
          </p:cNvPr>
          <p:cNvSpPr/>
          <p:nvPr/>
        </p:nvSpPr>
        <p:spPr>
          <a:xfrm>
            <a:off x="9648973" y="1546375"/>
            <a:ext cx="152400" cy="140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2268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81001"/>
            <a:ext cx="10969247" cy="563300"/>
          </a:xfrm>
        </p:spPr>
        <p:txBody>
          <a:bodyPr/>
          <a:lstStyle/>
          <a:p>
            <a:r>
              <a:rPr lang="en-US" dirty="0"/>
              <a:t>Challenge case for L2+ feature inputs</a:t>
            </a:r>
          </a:p>
        </p:txBody>
      </p:sp>
      <p:sp>
        <p:nvSpPr>
          <p:cNvPr id="80" name="TextBox 79">
            <a:extLst>
              <a:ext uri="{FF2B5EF4-FFF2-40B4-BE49-F238E27FC236}">
                <a16:creationId xmlns:a16="http://schemas.microsoft.com/office/drawing/2014/main" id="{F4B84433-B94B-4198-808E-AD850B0D5E54}"/>
              </a:ext>
            </a:extLst>
          </p:cNvPr>
          <p:cNvSpPr txBox="1"/>
          <p:nvPr/>
        </p:nvSpPr>
        <p:spPr>
          <a:xfrm>
            <a:off x="8991600" y="935589"/>
            <a:ext cx="2895600" cy="369332"/>
          </a:xfrm>
          <a:prstGeom prst="rect">
            <a:avLst/>
          </a:prstGeom>
          <a:noFill/>
        </p:spPr>
        <p:txBody>
          <a:bodyPr wrap="square" rtlCol="0">
            <a:spAutoFit/>
          </a:bodyPr>
          <a:lstStyle>
            <a:defPPr>
              <a:defRPr lang="en-US"/>
            </a:defPPr>
          </a:lstStyle>
          <a:p>
            <a:r>
              <a:rPr lang="en-US" dirty="0">
                <a:ln w="0"/>
                <a:solidFill>
                  <a:schemeClr val="bg1">
                    <a:lumMod val="50000"/>
                  </a:schemeClr>
                </a:solidFill>
                <a:effectLst>
                  <a:outerShdw blurRad="38100" dist="25400" dir="5400000" algn="ctr" rotWithShape="0">
                    <a:srgbClr val="6E747A">
                      <a:alpha val="43000"/>
                    </a:srgbClr>
                  </a:outerShdw>
                </a:effectLst>
              </a:rPr>
              <a:t>Automated Lane Change</a:t>
            </a:r>
          </a:p>
        </p:txBody>
      </p:sp>
      <p:pic>
        <p:nvPicPr>
          <p:cNvPr id="2" name="Picture 1">
            <a:extLst>
              <a:ext uri="{FF2B5EF4-FFF2-40B4-BE49-F238E27FC236}">
                <a16:creationId xmlns:a16="http://schemas.microsoft.com/office/drawing/2014/main" id="{776C255D-4371-4801-903B-382C9ACA8433}"/>
              </a:ext>
            </a:extLst>
          </p:cNvPr>
          <p:cNvPicPr>
            <a:picLocks noChangeAspect="1"/>
          </p:cNvPicPr>
          <p:nvPr/>
        </p:nvPicPr>
        <p:blipFill>
          <a:blip r:embed="rId3"/>
          <a:stretch>
            <a:fillRect/>
          </a:stretch>
        </p:blipFill>
        <p:spPr>
          <a:xfrm>
            <a:off x="609599" y="3121434"/>
            <a:ext cx="2743201" cy="2813690"/>
          </a:xfrm>
          <a:prstGeom prst="rect">
            <a:avLst/>
          </a:prstGeom>
        </p:spPr>
      </p:pic>
      <p:sp>
        <p:nvSpPr>
          <p:cNvPr id="4" name="TextBox 3">
            <a:extLst>
              <a:ext uri="{FF2B5EF4-FFF2-40B4-BE49-F238E27FC236}">
                <a16:creationId xmlns:a16="http://schemas.microsoft.com/office/drawing/2014/main" id="{BB89B2A7-EDFF-48C7-A988-A3269F9B395A}"/>
              </a:ext>
            </a:extLst>
          </p:cNvPr>
          <p:cNvSpPr txBox="1"/>
          <p:nvPr/>
        </p:nvSpPr>
        <p:spPr>
          <a:xfrm>
            <a:off x="533400" y="1524000"/>
            <a:ext cx="3657601" cy="1569660"/>
          </a:xfrm>
          <a:prstGeom prst="rect">
            <a:avLst/>
          </a:prstGeom>
          <a:noFill/>
        </p:spPr>
        <p:txBody>
          <a:bodyPr wrap="square" rtlCol="0">
            <a:spAutoFit/>
          </a:bodyPr>
          <a:lstStyle/>
          <a:p>
            <a:r>
              <a:rPr lang="en-US" sz="1200" b="1" u="sng" dirty="0"/>
              <a:t>Outer LM missing/ unclear</a:t>
            </a:r>
          </a:p>
          <a:p>
            <a:endParaRPr lang="en-US" sz="1200" b="1" u="sng" dirty="0"/>
          </a:p>
          <a:p>
            <a:r>
              <a:rPr lang="en-US" sz="1200" dirty="0"/>
              <a:t>Need a block to dynamically provide the virtual lane center in adj. lane with following input supports:</a:t>
            </a:r>
          </a:p>
          <a:p>
            <a:pPr marL="171450" indent="-171450">
              <a:buFont typeface="Arial" panose="020B0604020202020204" pitchFamily="34" charset="0"/>
              <a:buChar char="•"/>
            </a:pPr>
            <a:r>
              <a:rPr lang="en-US" altLang="zh-CN" sz="1200" dirty="0"/>
              <a:t>Map data (ensure there is drivable lane)</a:t>
            </a:r>
          </a:p>
          <a:p>
            <a:pPr marL="171450" indent="-171450">
              <a:buFont typeface="Arial" panose="020B0604020202020204" pitchFamily="34" charset="0"/>
              <a:buChar char="•"/>
            </a:pPr>
            <a:r>
              <a:rPr lang="en-US" altLang="zh-CN" sz="1200" dirty="0"/>
              <a:t>Free space (ensure there is enough space)</a:t>
            </a:r>
          </a:p>
          <a:p>
            <a:pPr marL="171450" indent="-171450">
              <a:buFont typeface="Arial" panose="020B0604020202020204" pitchFamily="34" charset="0"/>
              <a:buChar char="•"/>
            </a:pPr>
            <a:r>
              <a:rPr lang="en-US" altLang="zh-CN" sz="1200" dirty="0"/>
              <a:t>Guardrail/ motion of other objects (find best driving target path)</a:t>
            </a:r>
          </a:p>
        </p:txBody>
      </p:sp>
      <p:sp>
        <p:nvSpPr>
          <p:cNvPr id="8" name="TextBox 7">
            <a:extLst>
              <a:ext uri="{FF2B5EF4-FFF2-40B4-BE49-F238E27FC236}">
                <a16:creationId xmlns:a16="http://schemas.microsoft.com/office/drawing/2014/main" id="{F706DF20-F2F9-445B-BC02-98E31D585A28}"/>
              </a:ext>
            </a:extLst>
          </p:cNvPr>
          <p:cNvSpPr txBox="1"/>
          <p:nvPr/>
        </p:nvSpPr>
        <p:spPr>
          <a:xfrm>
            <a:off x="6040094" y="1561744"/>
            <a:ext cx="3942106" cy="1754326"/>
          </a:xfrm>
          <a:prstGeom prst="rect">
            <a:avLst/>
          </a:prstGeom>
          <a:noFill/>
        </p:spPr>
        <p:txBody>
          <a:bodyPr wrap="square" rtlCol="0">
            <a:spAutoFit/>
          </a:bodyPr>
          <a:lstStyle/>
          <a:p>
            <a:r>
              <a:rPr lang="en-US" sz="1200" b="1" u="sng" dirty="0"/>
              <a:t>Wrong RRT assignment during lane change</a:t>
            </a:r>
          </a:p>
          <a:p>
            <a:endParaRPr lang="en-US" sz="1200" b="1" u="sng" dirty="0"/>
          </a:p>
          <a:p>
            <a:r>
              <a:rPr lang="en-US" sz="1200" dirty="0"/>
              <a:t>D</a:t>
            </a:r>
            <a:r>
              <a:rPr lang="en-US" altLang="zh-CN" sz="1200" dirty="0"/>
              <a:t>ue to the rear road model limitation, it can not be avoided on wrong target assignment, need some block to use following input to provide centralized free space information combined target dynamic properties:</a:t>
            </a:r>
          </a:p>
          <a:p>
            <a:pPr marL="171450" indent="-171450">
              <a:buFont typeface="Arial" panose="020B0604020202020204" pitchFamily="34" charset="0"/>
              <a:buChar char="•"/>
            </a:pPr>
            <a:r>
              <a:rPr lang="en-US" altLang="zh-CN" sz="1200" dirty="0"/>
              <a:t>Map data/ free space (ensure the probability of RRT assignment)</a:t>
            </a:r>
          </a:p>
          <a:p>
            <a:r>
              <a:rPr lang="en-US" altLang="zh-CN" sz="1200" dirty="0"/>
              <a:t> </a:t>
            </a:r>
          </a:p>
        </p:txBody>
      </p:sp>
      <p:pic>
        <p:nvPicPr>
          <p:cNvPr id="6" name="Picture 5">
            <a:extLst>
              <a:ext uri="{FF2B5EF4-FFF2-40B4-BE49-F238E27FC236}">
                <a16:creationId xmlns:a16="http://schemas.microsoft.com/office/drawing/2014/main" id="{54CB78A8-DB41-4A77-8442-A59DCB79A5F3}"/>
              </a:ext>
            </a:extLst>
          </p:cNvPr>
          <p:cNvPicPr>
            <a:picLocks noChangeAspect="1"/>
          </p:cNvPicPr>
          <p:nvPr/>
        </p:nvPicPr>
        <p:blipFill>
          <a:blip r:embed="rId4"/>
          <a:stretch>
            <a:fillRect/>
          </a:stretch>
        </p:blipFill>
        <p:spPr>
          <a:xfrm>
            <a:off x="6094222" y="3093188"/>
            <a:ext cx="2196757" cy="2870181"/>
          </a:xfrm>
          <a:prstGeom prst="rect">
            <a:avLst/>
          </a:prstGeom>
        </p:spPr>
      </p:pic>
    </p:spTree>
    <p:extLst>
      <p:ext uri="{BB962C8B-B14F-4D97-AF65-F5344CB8AC3E}">
        <p14:creationId xmlns:p14="http://schemas.microsoft.com/office/powerpoint/2010/main" val="1131546658"/>
      </p:ext>
    </p:extLst>
  </p:cSld>
  <p:clrMapOvr>
    <a:masterClrMapping/>
  </p:clrMapOvr>
</p:sld>
</file>

<file path=ppt/theme/theme1.xml><?xml version="1.0" encoding="utf-8"?>
<a:theme xmlns:a="http://schemas.openxmlformats.org/drawingml/2006/main" name="Aptiv Master Theme">
  <a:themeElements>
    <a:clrScheme name="Custom 21">
      <a:dk1>
        <a:srgbClr val="000000"/>
      </a:dk1>
      <a:lt1>
        <a:srgbClr val="FFFFFF"/>
      </a:lt1>
      <a:dk2>
        <a:srgbClr val="4C7B86"/>
      </a:dk2>
      <a:lt2>
        <a:srgbClr val="FFFFFF"/>
      </a:lt2>
      <a:accent1>
        <a:srgbClr val="F74018"/>
      </a:accent1>
      <a:accent2>
        <a:srgbClr val="B6D0CF"/>
      </a:accent2>
      <a:accent3>
        <a:srgbClr val="006B63"/>
      </a:accent3>
      <a:accent4>
        <a:srgbClr val="E5E1DA"/>
      </a:accent4>
      <a:accent5>
        <a:srgbClr val="383841"/>
      </a:accent5>
      <a:accent6>
        <a:srgbClr val="4D7B87"/>
      </a:accent6>
      <a:hlink>
        <a:srgbClr val="F74018"/>
      </a:hlink>
      <a:folHlink>
        <a:srgbClr val="F7401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tiv Master Template 11.30.17" id="{75EECCA6-0BFA-DC47-A5EB-29F87041773E}" vid="{9DA35DF2-0795-424C-B9BD-D8A5EE42062A}"/>
    </a:ext>
  </a:extLst>
</a:theme>
</file>

<file path=ppt/theme/theme2.xml><?xml version="1.0" encoding="utf-8"?>
<a:theme xmlns:a="http://schemas.openxmlformats.org/drawingml/2006/main" name="Aptiv Theme Instructions">
  <a:themeElements>
    <a:clrScheme name="Aptiv Theme Colors">
      <a:dk1>
        <a:srgbClr val="000000"/>
      </a:dk1>
      <a:lt1>
        <a:srgbClr val="FFFFFF"/>
      </a:lt1>
      <a:dk2>
        <a:srgbClr val="B7D1CF"/>
      </a:dk2>
      <a:lt2>
        <a:srgbClr val="FFFFFF"/>
      </a:lt2>
      <a:accent1>
        <a:srgbClr val="F74018"/>
      </a:accent1>
      <a:accent2>
        <a:srgbClr val="B6D0CF"/>
      </a:accent2>
      <a:accent3>
        <a:srgbClr val="006B63"/>
      </a:accent3>
      <a:accent4>
        <a:srgbClr val="E5E1DA"/>
      </a:accent4>
      <a:accent5>
        <a:srgbClr val="383841"/>
      </a:accent5>
      <a:accent6>
        <a:srgbClr val="4D7B87"/>
      </a:accent6>
      <a:hlink>
        <a:srgbClr val="F74018"/>
      </a:hlink>
      <a:folHlink>
        <a:srgbClr val="F7401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tiv Master Template 11.30.17" id="{75EECCA6-0BFA-DC47-A5EB-29F87041773E}" vid="{BF0B1E6E-1DD6-F04E-A9C7-BDEA07374E20}"/>
    </a:ext>
  </a:extLst>
</a:theme>
</file>

<file path=ppt/theme/theme3.xml><?xml version="1.0" encoding="utf-8"?>
<a:theme xmlns:a="http://schemas.openxmlformats.org/drawingml/2006/main" name="1_Aptiv Master Theme">
  <a:themeElements>
    <a:clrScheme name="Custom 21">
      <a:dk1>
        <a:srgbClr val="000000"/>
      </a:dk1>
      <a:lt1>
        <a:srgbClr val="FFFFFF"/>
      </a:lt1>
      <a:dk2>
        <a:srgbClr val="4C7B86"/>
      </a:dk2>
      <a:lt2>
        <a:srgbClr val="FFFFFF"/>
      </a:lt2>
      <a:accent1>
        <a:srgbClr val="F74018"/>
      </a:accent1>
      <a:accent2>
        <a:srgbClr val="B6D0CF"/>
      </a:accent2>
      <a:accent3>
        <a:srgbClr val="006B63"/>
      </a:accent3>
      <a:accent4>
        <a:srgbClr val="E5E1DA"/>
      </a:accent4>
      <a:accent5>
        <a:srgbClr val="383841"/>
      </a:accent5>
      <a:accent6>
        <a:srgbClr val="4D7B87"/>
      </a:accent6>
      <a:hlink>
        <a:srgbClr val="F74018"/>
      </a:hlink>
      <a:folHlink>
        <a:srgbClr val="F7401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tiv Master Powerpoint Template.pptx" id="{912B7479-989D-41DC-A1AA-7AAB6349B9C1}" vid="{755EDB00-A243-4C1B-B38B-67990924473D}"/>
    </a:ext>
  </a:extLst>
</a:theme>
</file>

<file path=ppt/theme/theme4.xml><?xml version="1.0" encoding="utf-8"?>
<a:theme xmlns:a="http://schemas.openxmlformats.org/drawingml/2006/main" name="2_Aptiv Master Theme">
  <a:themeElements>
    <a:clrScheme name="Custom 21">
      <a:dk1>
        <a:srgbClr val="000000"/>
      </a:dk1>
      <a:lt1>
        <a:srgbClr val="FFFFFF"/>
      </a:lt1>
      <a:dk2>
        <a:srgbClr val="4C7B86"/>
      </a:dk2>
      <a:lt2>
        <a:srgbClr val="FFFFFF"/>
      </a:lt2>
      <a:accent1>
        <a:srgbClr val="F74018"/>
      </a:accent1>
      <a:accent2>
        <a:srgbClr val="B6D0CF"/>
      </a:accent2>
      <a:accent3>
        <a:srgbClr val="006B63"/>
      </a:accent3>
      <a:accent4>
        <a:srgbClr val="E5E1DA"/>
      </a:accent4>
      <a:accent5>
        <a:srgbClr val="383841"/>
      </a:accent5>
      <a:accent6>
        <a:srgbClr val="4D7B87"/>
      </a:accent6>
      <a:hlink>
        <a:srgbClr val="F74018"/>
      </a:hlink>
      <a:folHlink>
        <a:srgbClr val="F7401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6F959E"/>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ptiv Master Template 11.30.17" id="{75EECCA6-0BFA-DC47-A5EB-29F87041773E}" vid="{9DA35DF2-0795-424C-B9BD-D8A5EE42062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ADD2EB48B5E94C994A03C213C11E82" ma:contentTypeVersion="5" ma:contentTypeDescription="Create a new document." ma:contentTypeScope="" ma:versionID="956a0e31e3d0a416025843f0773f411b">
  <xsd:schema xmlns:xsd="http://www.w3.org/2001/XMLSchema" xmlns:xs="http://www.w3.org/2001/XMLSchema" xmlns:p="http://schemas.microsoft.com/office/2006/metadata/properties" xmlns:ns2="149d7497-904e-4a18-902e-333e6024e0b2" xmlns:ns3="b1d81190-6717-4b80-ad1a-83500b57397e" targetNamespace="http://schemas.microsoft.com/office/2006/metadata/properties" ma:root="true" ma:fieldsID="0e4ba4a0609647ec48c1a01c7d25cf9e" ns2:_="" ns3:_="">
    <xsd:import namespace="149d7497-904e-4a18-902e-333e6024e0b2"/>
    <xsd:import namespace="b1d81190-6717-4b80-ad1a-83500b5739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9d7497-904e-4a18-902e-333e6024e0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d81190-6717-4b80-ad1a-83500b5739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204F88-D6B9-49B4-8DE0-4FA6EB93149D}">
  <ds:schemaRefs>
    <ds:schemaRef ds:uri="http://schemas.microsoft.com/sharepoint/v3"/>
    <ds:schemaRef ds:uri="b07804b3-f8ec-425e-9508-9bee58886a91"/>
    <ds:schemaRef ds:uri="http://purl.org/dc/term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DB929FE-BE4C-4F37-B0F9-0F6D653DFFB0}">
  <ds:schemaRefs>
    <ds:schemaRef ds:uri="http://schemas.microsoft.com/sharepoint/v3/contenttype/forms"/>
  </ds:schemaRefs>
</ds:datastoreItem>
</file>

<file path=customXml/itemProps3.xml><?xml version="1.0" encoding="utf-8"?>
<ds:datastoreItem xmlns:ds="http://schemas.openxmlformats.org/officeDocument/2006/customXml" ds:itemID="{0D94D954-0AFC-412B-8EB6-352D081E65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9d7497-904e-4a18-902e-333e6024e0b2"/>
    <ds:schemaRef ds:uri="b1d81190-6717-4b80-ad1a-83500b5739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Aptiv Master Template 11.30.17</Template>
  <TotalTime>246</TotalTime>
  <Words>1918</Words>
  <Application>Microsoft Office PowerPoint</Application>
  <PresentationFormat>宽屏</PresentationFormat>
  <Paragraphs>336</Paragraphs>
  <Slides>20</Slides>
  <Notes>19</Notes>
  <HiddenSlides>0</HiddenSlides>
  <MMClips>2</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20</vt:i4>
      </vt:variant>
    </vt:vector>
  </HeadingPairs>
  <TitlesOfParts>
    <vt:vector size="32" baseType="lpstr">
      <vt:lpstr>.AppleSystemUIFont</vt:lpstr>
      <vt:lpstr>Akkurat Pro</vt:lpstr>
      <vt:lpstr>Arial Regular</vt:lpstr>
      <vt:lpstr>Microsoft YaHei UI</vt:lpstr>
      <vt:lpstr>Arial</vt:lpstr>
      <vt:lpstr>Calibri</vt:lpstr>
      <vt:lpstr>Cambria Math</vt:lpstr>
      <vt:lpstr>Wingdings</vt:lpstr>
      <vt:lpstr>Aptiv Master Theme</vt:lpstr>
      <vt:lpstr>Aptiv Theme Instructions</vt:lpstr>
      <vt:lpstr>1_Aptiv Master Theme</vt:lpstr>
      <vt:lpstr>2_Aptiv Master Theme</vt:lpstr>
      <vt:lpstr>PowerPoint 演示文稿</vt:lpstr>
      <vt:lpstr>Content </vt:lpstr>
      <vt:lpstr>WHAT IS THE MULTISENSOR FUSION  &amp; BACKGROUND?</vt:lpstr>
      <vt:lpstr>WHAT IS THE MULTISENSOR FUSION  &amp; BACKGROUND?</vt:lpstr>
      <vt:lpstr>WHAT IS THE MULTISENSOR FUSION  &amp; BACKGROUND?</vt:lpstr>
      <vt:lpstr>WHAT IS THE MULTISENSOR FUSION  &amp; BACKGROUND?</vt:lpstr>
      <vt:lpstr>PowerPoint 演示文稿</vt:lpstr>
      <vt:lpstr>Features – Perception Inputs Analysis</vt:lpstr>
      <vt:lpstr>Challenge case for L2+ feature inputs</vt:lpstr>
      <vt:lpstr>Challenge case for L2+ feature inputs</vt:lpstr>
      <vt:lpstr>Challenge case for L3 feature inputs</vt:lpstr>
      <vt:lpstr>Challenge case for L3 feature inputs</vt:lpstr>
      <vt:lpstr>Challenge case for L3 feature inputs</vt:lpstr>
      <vt:lpstr>Centralized Middle Layer – Environmental Model</vt:lpstr>
      <vt:lpstr>Lateral Control Guidance Path</vt:lpstr>
      <vt:lpstr>Collision free corridor</vt:lpstr>
      <vt:lpstr>Collision free corridor – Opt. 2 Fence based</vt:lpstr>
      <vt:lpstr>Proposed Project Tooling</vt:lpstr>
      <vt:lpstr>Proposed Project Timing</vt:lpstr>
      <vt:lpstr>Additional needed HW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Valdez, Rachelle R</dc:creator>
  <cp:lastModifiedBy>shen urnremitting</cp:lastModifiedBy>
  <cp:revision>920</cp:revision>
  <dcterms:created xsi:type="dcterms:W3CDTF">2017-12-01T02:09:49Z</dcterms:created>
  <dcterms:modified xsi:type="dcterms:W3CDTF">2022-07-04T16:43:06Z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0x010100BFADD2EB48B5E94C994A03C213C11E82</vt:lpwstr>
  </property>
</Properties>
</file>